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79" r:id="rId2"/>
  </p:sldMasterIdLst>
  <p:notesMasterIdLst>
    <p:notesMasterId r:id="rId27"/>
  </p:notesMasterIdLst>
  <p:sldIdLst>
    <p:sldId id="256" r:id="rId3"/>
    <p:sldId id="257" r:id="rId4"/>
    <p:sldId id="258" r:id="rId5"/>
    <p:sldId id="259" r:id="rId6"/>
    <p:sldId id="261" r:id="rId7"/>
    <p:sldId id="280" r:id="rId8"/>
    <p:sldId id="268" r:id="rId9"/>
    <p:sldId id="263" r:id="rId10"/>
    <p:sldId id="260" r:id="rId11"/>
    <p:sldId id="262" r:id="rId12"/>
    <p:sldId id="273" r:id="rId13"/>
    <p:sldId id="291" r:id="rId14"/>
    <p:sldId id="284" r:id="rId15"/>
    <p:sldId id="281" r:id="rId16"/>
    <p:sldId id="266" r:id="rId17"/>
    <p:sldId id="264" r:id="rId18"/>
    <p:sldId id="288" r:id="rId19"/>
    <p:sldId id="289" r:id="rId20"/>
    <p:sldId id="286" r:id="rId21"/>
    <p:sldId id="290" r:id="rId22"/>
    <p:sldId id="270" r:id="rId23"/>
    <p:sldId id="285" r:id="rId24"/>
    <p:sldId id="265" r:id="rId25"/>
    <p:sldId id="274" r:id="rId26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2" autoAdjust="0"/>
    <p:restoredTop sz="89273" autoAdjust="0"/>
  </p:normalViewPr>
  <p:slideViewPr>
    <p:cSldViewPr snapToGrid="0" snapToObjects="1">
      <p:cViewPr varScale="1">
        <p:scale>
          <a:sx n="104" d="100"/>
          <a:sy n="104" d="100"/>
        </p:scale>
        <p:origin x="11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2019/1/21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主要从以下四块来介绍</a:t>
            </a:r>
            <a:r>
              <a:rPr lang="en-US" altLang="zh-CN" dirty="0" smtClean="0"/>
              <a:t>Node.js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35458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7365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 smtClean="0"/>
              <a:t>Readfile</a:t>
            </a:r>
            <a:r>
              <a:rPr lang="zh-CN" altLang="en-US" dirty="0" smtClean="0"/>
              <a:t>生成</a:t>
            </a:r>
            <a:r>
              <a:rPr lang="en-US" altLang="zh-CN" dirty="0" smtClean="0"/>
              <a:t>buffer </a:t>
            </a:r>
            <a:r>
              <a:rPr lang="zh-CN" altLang="en-US" dirty="0" smtClean="0"/>
              <a:t>不适合大文件   </a:t>
            </a:r>
            <a:r>
              <a:rPr lang="en-US" altLang="zh-CN" dirty="0" smtClean="0"/>
              <a:t>stream</a:t>
            </a:r>
            <a:r>
              <a:rPr lang="zh-CN" altLang="en-US" dirty="0" smtClean="0"/>
              <a:t>生成文件流 </a:t>
            </a:r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Buffer</a:t>
            </a:r>
            <a:r>
              <a:rPr lang="zh-CN" altLang="en-US" dirty="0" smtClean="0"/>
              <a:t>对象的内存不是在</a:t>
            </a:r>
            <a:r>
              <a:rPr lang="en-US" altLang="zh-CN" dirty="0" smtClean="0"/>
              <a:t>V8</a:t>
            </a:r>
            <a:r>
              <a:rPr lang="zh-CN" altLang="en-US" dirty="0" smtClean="0"/>
              <a:t>的堆内存中，而是在</a:t>
            </a:r>
            <a:r>
              <a:rPr lang="en-US" altLang="zh-CN" dirty="0" smtClean="0"/>
              <a:t>Node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C++</a:t>
            </a:r>
            <a:r>
              <a:rPr lang="zh-CN" altLang="en-US" dirty="0" smtClean="0"/>
              <a:t>层面实现内存申请然后在</a:t>
            </a:r>
            <a:r>
              <a:rPr lang="en-US" altLang="zh-CN" dirty="0" err="1" smtClean="0"/>
              <a:t>js</a:t>
            </a:r>
            <a:r>
              <a:rPr lang="zh-CN" altLang="en-US" dirty="0" smtClean="0"/>
              <a:t>中分配内存的策略</a:t>
            </a:r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一般后台开发语言没有内存使用上的限制 </a:t>
            </a:r>
            <a:r>
              <a:rPr lang="en-US" altLang="zh-CN" dirty="0" smtClean="0"/>
              <a:t>Node</a:t>
            </a:r>
            <a:r>
              <a:rPr lang="zh-CN" altLang="en-US" dirty="0" smtClean="0"/>
              <a:t>中 </a:t>
            </a:r>
            <a:r>
              <a:rPr lang="en-US" altLang="zh-CN" dirty="0" smtClean="0"/>
              <a:t>64</a:t>
            </a:r>
            <a:r>
              <a:rPr lang="zh-CN" altLang="en-US" dirty="0" smtClean="0"/>
              <a:t>位大概</a:t>
            </a:r>
            <a:r>
              <a:rPr lang="en-US" altLang="zh-CN" dirty="0" smtClean="0"/>
              <a:t>1.4G 32</a:t>
            </a:r>
            <a:r>
              <a:rPr lang="zh-CN" altLang="en-US" dirty="0" smtClean="0"/>
              <a:t>位大概</a:t>
            </a:r>
            <a:r>
              <a:rPr lang="en-US" altLang="zh-CN" dirty="0" smtClean="0"/>
              <a:t>0.7G 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但是可以在启动时传递 </a:t>
            </a:r>
            <a:r>
              <a:rPr lang="en-US" altLang="zh-CN" baseline="0" dirty="0" smtClean="0"/>
              <a:t>–max-old-space-size</a:t>
            </a:r>
            <a:r>
              <a:rPr lang="zh-CN" altLang="en-US" baseline="0" dirty="0" smtClean="0"/>
              <a:t>调整内存限制的大小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4545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面对单进程单线程对多核使用不足的问题，</a:t>
            </a:r>
            <a:r>
              <a:rPr lang="en-US" altLang="zh-CN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Node</a:t>
            </a:r>
            <a:r>
              <a:rPr lang="zh-CN" altLang="en-US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提供了模块，并且也提供了</a:t>
            </a:r>
            <a:r>
              <a:rPr lang="en-US" altLang="zh-CN" sz="1200" dirty="0" err="1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child_process.fork</a:t>
            </a:r>
            <a:r>
              <a:rPr lang="en-US" altLang="zh-CN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()</a:t>
            </a:r>
            <a:r>
              <a:rPr lang="zh-CN" altLang="en-US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实现进程的复制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4146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我的分享就这些 </a:t>
            </a:r>
            <a:r>
              <a:rPr lang="zh-CN" altLang="en-US" baseline="0" dirty="0" smtClean="0"/>
              <a:t> 肯定存在一些不足的地方 还请大家批评指正 谢谢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94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Nodejs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的介绍可以用三点来介绍 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1.     2.  </a:t>
            </a:r>
            <a:r>
              <a:rPr lang="en-US" altLang="zh-CN" sz="1200" kern="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 3.</a:t>
            </a:r>
            <a:endParaRPr lang="en-US" altLang="zh-CN" sz="1200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浏览器是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运行的一种环境，浏览器为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提供了操作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DOM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对象和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Windows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对象等接口。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Node.js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也是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的一种运行环境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node.js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为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提供操作文件、创建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http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服务、创建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TCP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UDP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服务等接口；</a:t>
            </a:r>
            <a:endParaRPr lang="en-US" altLang="zh-CN" sz="1200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 smtClean="0"/>
              <a:t>nodejs</a:t>
            </a:r>
            <a:r>
              <a:rPr lang="zh-CN" altLang="en-US" dirty="0" smtClean="0"/>
              <a:t>的事件驱动机制，这意味着面对大规模的</a:t>
            </a:r>
            <a:r>
              <a:rPr lang="en-US" altLang="zh-CN" dirty="0" smtClean="0"/>
              <a:t>http</a:t>
            </a:r>
            <a:r>
              <a:rPr lang="zh-CN" altLang="en-US" dirty="0" smtClean="0"/>
              <a:t>请求，</a:t>
            </a:r>
            <a:r>
              <a:rPr lang="en-US" altLang="zh-CN" dirty="0" err="1" smtClean="0"/>
              <a:t>nodejs</a:t>
            </a:r>
            <a:r>
              <a:rPr lang="zh-CN" altLang="en-US" dirty="0" smtClean="0"/>
              <a:t>是凭借事件驱动来完成的  </a:t>
            </a:r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Node.js</a:t>
            </a:r>
            <a:r>
              <a:rPr lang="zh-CN" altLang="en-US" dirty="0" smtClean="0"/>
              <a:t>保持了</a:t>
            </a:r>
            <a:r>
              <a:rPr lang="en-US" altLang="zh-CN" dirty="0" err="1" smtClean="0"/>
              <a:t>js</a:t>
            </a:r>
            <a:r>
              <a:rPr lang="zh-CN" altLang="en-US" dirty="0" smtClean="0"/>
              <a:t>在浏览器中单线程的特点 那么好处就是不用在意多线程的状态同步问题 没有死锁 以及没有线程上下文交换带来的性能上的开销</a:t>
            </a:r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同时也有弱点  无法利用多核</a:t>
            </a:r>
            <a:r>
              <a:rPr lang="en-US" altLang="zh-CN" dirty="0" err="1" smtClean="0"/>
              <a:t>cpu</a:t>
            </a:r>
            <a:r>
              <a:rPr lang="en-US" altLang="zh-CN" dirty="0" smtClean="0"/>
              <a:t> </a:t>
            </a:r>
            <a:r>
              <a:rPr lang="zh-CN" altLang="en-US" dirty="0" smtClean="0"/>
              <a:t>错误会引起整个应用退出 大量计算</a:t>
            </a:r>
            <a:r>
              <a:rPr lang="en-US" altLang="zh-CN" dirty="0" err="1" smtClean="0"/>
              <a:t>cpu</a:t>
            </a:r>
            <a:r>
              <a:rPr lang="zh-CN" altLang="en-US" dirty="0" smtClean="0"/>
              <a:t>导致无法继续调用异步</a:t>
            </a:r>
            <a:r>
              <a:rPr lang="en-US" altLang="zh-CN" dirty="0" smtClean="0"/>
              <a:t>I/O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Node.js</a:t>
            </a:r>
            <a:r>
              <a:rPr lang="zh-CN" altLang="en-US" dirty="0" smtClean="0"/>
              <a:t>的事件驱动对系统瓶颈带来了哪些好处呢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3290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系统线程模型：这种模型的问题显而易见，服务端只有一个线程，并发请求（用户）到达只能处理一个，其余的要先等待，这就是阻塞，正在享受服务的请求阻塞后面的请求了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多线程、线程池模型：这个模型已经比上一个有所进步，它调节服务端线程的数量来提高对并发请求的接收和响应，但并发量高的时候，请求仍然需要等待，它有个更严重的问题，服务端与客户端每建立一个连接，都要为这个连接分配一套配套的资源，主要体现为系统内存资源，并发量一大，就需要多开服务器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Node.js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是怎么解决这个问题的呢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9307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同样是要发起请求，等待服务器端响应；但是与银行例子不同的是，这次我们点完餐后拿到了一个号码，拿到号码，我们往往会在位置上等待，而在我们后面的请求会继续得到处理，同样是拿了一个号码然后到一旁等待，接待员能一直进行处理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　等到饭菜做号了，会喊号码，我们拿到了自己的饭菜，进行后续的处理（吃饭）这个喊号码的动作在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中叫做回调（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Callback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），能在事件（烧菜，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I/O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）处理完成后继续执行后面的逻辑（吃饭），体现了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的显著特点，异步机制、事件驱动。整个过程没有阻塞新用户的连接（点餐），也不需要维护已经点餐的用户与厨师的连接。基于这样的机制，理论上陆续有用户请求连接，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都可以进行响应，因此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能支持比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程序更高的并发量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****************虽然维护事件队列也需要成本，再由于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是单线程，事件队列越长，得到响应的时间就越长，并发量上去还是会力不从心</a:t>
            </a:r>
          </a:p>
          <a:p>
            <a:r>
              <a:rPr lang="zh-CN" altLang="en-US" dirty="0" smtClean="0"/>
              <a:t>每个连接放到</a:t>
            </a:r>
            <a:r>
              <a:rPr lang="en-US" altLang="zh-CN" dirty="0" smtClean="0"/>
              <a:t>Node.js</a:t>
            </a:r>
            <a:r>
              <a:rPr lang="zh-CN" altLang="en-US" dirty="0" smtClean="0"/>
              <a:t>的事件队列中，而不是新开一个线程来处理。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2743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遇到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I/O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事件会相当于是创建一个线程去执行，然后主线程会继续往下执行的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两个动作并行执行，假如各需要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，那么总的时间也就是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1S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它们的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I/O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操作执行完成后，发射一个事件，事件代理接收后继续往下执行后面的逻辑，这就是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非阻塞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I/O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的特点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也有办法实现并行请求（子线程），但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通过回调函数（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Callback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）和异步机制会做得很自然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4649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解决方案：分解大型运算任务为多个小任务，使得运算能够适时释放，不阻塞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I/O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调用的发起；可以通过编写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C/C++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扩展的方式更高效的利用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不能充分利用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nginx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反向代理，负载均衡；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Node.js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自带的子进程以及集群模块。均为内部模块采用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C++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编写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914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测试主要偏重</a:t>
            </a:r>
            <a:r>
              <a:rPr lang="en-US" altLang="zh-CN" dirty="0" smtClean="0"/>
              <a:t>CPU</a:t>
            </a:r>
            <a:r>
              <a:rPr lang="zh-CN" altLang="en-US" dirty="0" smtClean="0"/>
              <a:t>栈操作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7364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(1)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首先加载核心模块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(2)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试图在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require 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的名称后面加上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en-US" altLang="zh-CN" sz="12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去搜索并加载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(3)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试图在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require 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的名称后面加上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en-US" altLang="zh-CN" sz="12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json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去搜索并加载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(4)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试图在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require 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的名称后面加上 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.node 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去搜索并加装编译好的</a:t>
            </a:r>
            <a:r>
              <a:rPr lang="en-US" altLang="zh-CN" sz="12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c++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模块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5316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Node-gyp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8751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12" name="组 556"/>
          <p:cNvGrpSpPr/>
          <p:nvPr userDrawn="1"/>
        </p:nvGrpSpPr>
        <p:grpSpPr>
          <a:xfrm>
            <a:off x="5639984" y="1781178"/>
            <a:ext cx="746455" cy="1947836"/>
            <a:chOff x="5616740" y="1781178"/>
            <a:chExt cx="746455" cy="1947836"/>
          </a:xfrm>
          <a:blipFill>
            <a:blip r:embed="rId2"/>
            <a:stretch>
              <a:fillRect/>
            </a:stretch>
          </a:blipFill>
        </p:grpSpPr>
        <p:sp>
          <p:nvSpPr>
            <p:cNvPr id="913" name="Freeform 782"/>
            <p:cNvSpPr>
              <a:spLocks noEditPoints="1"/>
            </p:cNvSpPr>
            <p:nvPr/>
          </p:nvSpPr>
          <p:spPr bwMode="auto">
            <a:xfrm>
              <a:off x="6285529" y="2352925"/>
              <a:ext cx="77666" cy="9950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4" name="Freeform 783"/>
            <p:cNvSpPr>
              <a:spLocks/>
            </p:cNvSpPr>
            <p:nvPr/>
          </p:nvSpPr>
          <p:spPr bwMode="auto">
            <a:xfrm>
              <a:off x="6080578" y="2559630"/>
              <a:ext cx="49620" cy="84683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5" name="Freeform 785"/>
            <p:cNvSpPr>
              <a:spLocks noEditPoints="1"/>
            </p:cNvSpPr>
            <p:nvPr/>
          </p:nvSpPr>
          <p:spPr bwMode="auto">
            <a:xfrm>
              <a:off x="5810905" y="2384682"/>
              <a:ext cx="135916" cy="150312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6" name="Freeform 800"/>
            <p:cNvSpPr>
              <a:spLocks/>
            </p:cNvSpPr>
            <p:nvPr/>
          </p:nvSpPr>
          <p:spPr bwMode="auto">
            <a:xfrm>
              <a:off x="5616740" y="2632377"/>
              <a:ext cx="81980" cy="135492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7" name="Freeform 886"/>
            <p:cNvSpPr>
              <a:spLocks noEditPoints="1"/>
            </p:cNvSpPr>
            <p:nvPr/>
          </p:nvSpPr>
          <p:spPr bwMode="auto">
            <a:xfrm>
              <a:off x="5718137" y="2676835"/>
              <a:ext cx="532874" cy="105217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8" name="Freeform 326"/>
            <p:cNvSpPr>
              <a:spLocks/>
            </p:cNvSpPr>
            <p:nvPr/>
          </p:nvSpPr>
          <p:spPr bwMode="auto">
            <a:xfrm>
              <a:off x="5984131" y="2342122"/>
              <a:ext cx="76133" cy="203756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9" name="Freeform 327"/>
            <p:cNvSpPr>
              <a:spLocks/>
            </p:cNvSpPr>
            <p:nvPr/>
          </p:nvSpPr>
          <p:spPr bwMode="auto">
            <a:xfrm>
              <a:off x="5708587" y="2396972"/>
              <a:ext cx="79594" cy="202057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0" name="Freeform 461"/>
            <p:cNvSpPr>
              <a:spLocks/>
            </p:cNvSpPr>
            <p:nvPr/>
          </p:nvSpPr>
          <p:spPr bwMode="auto">
            <a:xfrm>
              <a:off x="5929518" y="1989765"/>
              <a:ext cx="72673" cy="11036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1" name="Freeform 594"/>
            <p:cNvSpPr>
              <a:spLocks/>
            </p:cNvSpPr>
            <p:nvPr/>
          </p:nvSpPr>
          <p:spPr bwMode="auto">
            <a:xfrm>
              <a:off x="5946821" y="1989765"/>
              <a:ext cx="186873" cy="290351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2" name="Freeform 796"/>
            <p:cNvSpPr>
              <a:spLocks/>
            </p:cNvSpPr>
            <p:nvPr/>
          </p:nvSpPr>
          <p:spPr bwMode="auto">
            <a:xfrm>
              <a:off x="6137155" y="2281814"/>
              <a:ext cx="43258" cy="42450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3" name="Freeform 805"/>
            <p:cNvSpPr>
              <a:spLocks noEditPoints="1"/>
            </p:cNvSpPr>
            <p:nvPr/>
          </p:nvSpPr>
          <p:spPr bwMode="auto">
            <a:xfrm>
              <a:off x="5619509" y="2280116"/>
              <a:ext cx="98628" cy="159609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4" name="Freeform 851"/>
            <p:cNvSpPr>
              <a:spLocks noEditPoints="1"/>
            </p:cNvSpPr>
            <p:nvPr/>
          </p:nvSpPr>
          <p:spPr bwMode="auto">
            <a:xfrm>
              <a:off x="6153808" y="2695956"/>
              <a:ext cx="77864" cy="127347"/>
            </a:xfrm>
            <a:custGeom>
              <a:avLst/>
              <a:gdLst>
                <a:gd name="T0" fmla="*/ 25 w 29"/>
                <a:gd name="T1" fmla="*/ 11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1 h 49"/>
                <a:gd name="T12" fmla="*/ 8 w 29"/>
                <a:gd name="T13" fmla="*/ 8 h 49"/>
                <a:gd name="T14" fmla="*/ 19 w 29"/>
                <a:gd name="T15" fmla="*/ 15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4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1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4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1"/>
                    <a:pt x="24" y="27"/>
                    <a:pt x="20" y="22"/>
                  </a:cubicBezTo>
                  <a:cubicBezTo>
                    <a:pt x="23" y="20"/>
                    <a:pt x="26" y="17"/>
                    <a:pt x="25" y="11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5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2"/>
                    <a:pt x="11" y="39"/>
                    <a:pt x="5" y="38"/>
                  </a:cubicBezTo>
                  <a:cubicBezTo>
                    <a:pt x="6" y="32"/>
                    <a:pt x="6" y="32"/>
                    <a:pt x="7" y="24"/>
                  </a:cubicBezTo>
                  <a:cubicBezTo>
                    <a:pt x="14" y="26"/>
                    <a:pt x="20" y="29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5" name="Freeform 592"/>
            <p:cNvSpPr>
              <a:spLocks/>
            </p:cNvSpPr>
            <p:nvPr/>
          </p:nvSpPr>
          <p:spPr bwMode="auto">
            <a:xfrm>
              <a:off x="5678340" y="2018083"/>
              <a:ext cx="79594" cy="127347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3"/>
                    <a:pt x="1" y="20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0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6" name="Freeform 854"/>
            <p:cNvSpPr>
              <a:spLocks/>
            </p:cNvSpPr>
            <p:nvPr/>
          </p:nvSpPr>
          <p:spPr bwMode="auto">
            <a:xfrm>
              <a:off x="6055158" y="1781178"/>
              <a:ext cx="112470" cy="93387"/>
            </a:xfrm>
            <a:custGeom>
              <a:avLst/>
              <a:gdLst>
                <a:gd name="T0" fmla="*/ 28 w 42"/>
                <a:gd name="T1" fmla="*/ 17 h 36"/>
                <a:gd name="T2" fmla="*/ 40 w 42"/>
                <a:gd name="T3" fmla="*/ 4 h 36"/>
                <a:gd name="T4" fmla="*/ 22 w 42"/>
                <a:gd name="T5" fmla="*/ 14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7"/>
                  </a:moveTo>
                  <a:cubicBezTo>
                    <a:pt x="34" y="15"/>
                    <a:pt x="39" y="11"/>
                    <a:pt x="40" y="4"/>
                  </a:cubicBezTo>
                  <a:cubicBezTo>
                    <a:pt x="32" y="0"/>
                    <a:pt x="30" y="13"/>
                    <a:pt x="22" y="14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4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3"/>
                    <a:pt x="28" y="1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7" name="Freeform 855"/>
            <p:cNvSpPr>
              <a:spLocks/>
            </p:cNvSpPr>
            <p:nvPr/>
          </p:nvSpPr>
          <p:spPr bwMode="auto">
            <a:xfrm>
              <a:off x="6078289" y="2442009"/>
              <a:ext cx="103818" cy="35657"/>
            </a:xfrm>
            <a:custGeom>
              <a:avLst/>
              <a:gdLst>
                <a:gd name="T0" fmla="*/ 0 w 39"/>
                <a:gd name="T1" fmla="*/ 6 h 14"/>
                <a:gd name="T2" fmla="*/ 13 w 39"/>
                <a:gd name="T3" fmla="*/ 9 h 14"/>
                <a:gd name="T4" fmla="*/ 37 w 39"/>
                <a:gd name="T5" fmla="*/ 7 h 14"/>
                <a:gd name="T6" fmla="*/ 38 w 39"/>
                <a:gd name="T7" fmla="*/ 3 h 14"/>
                <a:gd name="T8" fmla="*/ 0 w 39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">
                  <a:moveTo>
                    <a:pt x="0" y="6"/>
                  </a:moveTo>
                  <a:cubicBezTo>
                    <a:pt x="0" y="14"/>
                    <a:pt x="9" y="9"/>
                    <a:pt x="13" y="9"/>
                  </a:cubicBezTo>
                  <a:cubicBezTo>
                    <a:pt x="21" y="9"/>
                    <a:pt x="32" y="12"/>
                    <a:pt x="37" y="7"/>
                  </a:cubicBezTo>
                  <a:cubicBezTo>
                    <a:pt x="33" y="6"/>
                    <a:pt x="39" y="5"/>
                    <a:pt x="38" y="3"/>
                  </a:cubicBezTo>
                  <a:cubicBezTo>
                    <a:pt x="28" y="2"/>
                    <a:pt x="5" y="0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8" name="Freeform 856"/>
            <p:cNvSpPr>
              <a:spLocks/>
            </p:cNvSpPr>
            <p:nvPr/>
          </p:nvSpPr>
          <p:spPr bwMode="auto">
            <a:xfrm>
              <a:off x="5780570" y="2295521"/>
              <a:ext cx="103818" cy="44147"/>
            </a:xfrm>
            <a:custGeom>
              <a:avLst/>
              <a:gdLst>
                <a:gd name="T0" fmla="*/ 0 w 39"/>
                <a:gd name="T1" fmla="*/ 10 h 17"/>
                <a:gd name="T2" fmla="*/ 36 w 39"/>
                <a:gd name="T3" fmla="*/ 14 h 17"/>
                <a:gd name="T4" fmla="*/ 38 w 39"/>
                <a:gd name="T5" fmla="*/ 6 h 17"/>
                <a:gd name="T6" fmla="*/ 0 w 39"/>
                <a:gd name="T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10"/>
                  </a:moveTo>
                  <a:cubicBezTo>
                    <a:pt x="10" y="17"/>
                    <a:pt x="27" y="11"/>
                    <a:pt x="36" y="14"/>
                  </a:cubicBezTo>
                  <a:cubicBezTo>
                    <a:pt x="36" y="11"/>
                    <a:pt x="39" y="10"/>
                    <a:pt x="38" y="6"/>
                  </a:cubicBezTo>
                  <a:cubicBezTo>
                    <a:pt x="25" y="7"/>
                    <a:pt x="6" y="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1156399" y="2575830"/>
            <a:ext cx="4390946" cy="12280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defTabSz="914377">
              <a:buNone/>
              <a:defRPr kumimoji="1" lang="zh-CN" altLang="en-US" sz="8200" b="1" dirty="0">
                <a:ln w="19050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marL="0" lvl="0" defTabSz="914377"/>
            <a:r>
              <a:rPr lang="zh-CN" altLang="en-US" dirty="0"/>
              <a:t>年终总结</a:t>
            </a:r>
          </a:p>
        </p:txBody>
      </p:sp>
      <p:sp>
        <p:nvSpPr>
          <p:cNvPr id="934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6452186" y="2566097"/>
            <a:ext cx="4824905" cy="876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6000" b="1" kern="1200" dirty="0">
                <a:blipFill>
                  <a:blip r:embed="rId2"/>
                  <a:stretch>
                    <a:fillRect/>
                  </a:stretch>
                </a:blip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altLang="zh-CN" dirty="0"/>
              <a:t>EDUCATION</a:t>
            </a:r>
          </a:p>
        </p:txBody>
      </p:sp>
      <p:sp>
        <p:nvSpPr>
          <p:cNvPr id="935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452186" y="3298994"/>
            <a:ext cx="443422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zh-CN" altLang="en-US" sz="3000" b="1" dirty="0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POWERPOINT TEMPLATE</a:t>
            </a:r>
          </a:p>
        </p:txBody>
      </p:sp>
    </p:spTree>
    <p:extLst>
      <p:ext uri="{BB962C8B-B14F-4D97-AF65-F5344CB8AC3E}">
        <p14:creationId xmlns:p14="http://schemas.microsoft.com/office/powerpoint/2010/main" val="3742267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7161804" y="982096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2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7161804" y="1540482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77754" y="2667254"/>
            <a:ext cx="4017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 defTabSz="914377">
              <a:buNone/>
              <a:defRPr kumimoji="1" lang="zh-CN" altLang="en-US" sz="6000" b="1" dirty="0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/>
              <a:t>CONTENTS</a:t>
            </a:r>
            <a:endParaRPr lang="en-US" altLang="zh-CN" dirty="0"/>
          </a:p>
        </p:txBody>
      </p:sp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50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648337" y="1009147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3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7161804" y="2547226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4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7161804" y="3105612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55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5648337" y="2574277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6" name="文本占位符 3"/>
          <p:cNvSpPr>
            <a:spLocks noGrp="1"/>
          </p:cNvSpPr>
          <p:nvPr>
            <p:ph type="body" sz="quarter" idx="17" hasCustomPrompt="1"/>
          </p:nvPr>
        </p:nvSpPr>
        <p:spPr>
          <a:xfrm>
            <a:off x="7161804" y="4138472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7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7161804" y="4696858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58" name="文本占位符 3"/>
          <p:cNvSpPr>
            <a:spLocks noGrp="1"/>
          </p:cNvSpPr>
          <p:nvPr>
            <p:ph type="body" sz="quarter" idx="19" hasCustomPrompt="1"/>
          </p:nvPr>
        </p:nvSpPr>
        <p:spPr>
          <a:xfrm>
            <a:off x="5648337" y="4165523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264706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7161804" y="499435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2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7161804" y="1057821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77754" y="2667254"/>
            <a:ext cx="4017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 defTabSz="914377">
              <a:buNone/>
              <a:defRPr kumimoji="1" lang="zh-CN" altLang="en-US" sz="6000" b="1" dirty="0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/>
              <a:t>CONTENTS</a:t>
            </a:r>
            <a:endParaRPr lang="en-US" altLang="zh-CN" dirty="0"/>
          </a:p>
        </p:txBody>
      </p:sp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50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648337" y="526486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3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7161804" y="2064565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4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7161804" y="2622951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55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5648337" y="2091616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6" name="文本占位符 3"/>
          <p:cNvSpPr>
            <a:spLocks noGrp="1"/>
          </p:cNvSpPr>
          <p:nvPr>
            <p:ph type="body" sz="quarter" idx="17" hasCustomPrompt="1"/>
          </p:nvPr>
        </p:nvSpPr>
        <p:spPr>
          <a:xfrm>
            <a:off x="7161804" y="3655811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7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7161804" y="4214197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58" name="文本占位符 3"/>
          <p:cNvSpPr>
            <a:spLocks noGrp="1"/>
          </p:cNvSpPr>
          <p:nvPr>
            <p:ph type="body" sz="quarter" idx="19" hasCustomPrompt="1"/>
          </p:nvPr>
        </p:nvSpPr>
        <p:spPr>
          <a:xfrm>
            <a:off x="5648337" y="3682862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9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7161804" y="5218036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60" name="文本占位符 3"/>
          <p:cNvSpPr>
            <a:spLocks noGrp="1"/>
          </p:cNvSpPr>
          <p:nvPr>
            <p:ph type="body" sz="quarter" idx="21" hasCustomPrompt="1"/>
          </p:nvPr>
        </p:nvSpPr>
        <p:spPr>
          <a:xfrm>
            <a:off x="7161804" y="5776422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61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5648337" y="5245087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252451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7161804" y="235055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2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7161804" y="793441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77754" y="2667254"/>
            <a:ext cx="4017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 defTabSz="914377">
              <a:buNone/>
              <a:defRPr kumimoji="1" lang="zh-CN" altLang="en-US" sz="6000" b="1" dirty="0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/>
              <a:t>CONTENTS</a:t>
            </a:r>
            <a:endParaRPr lang="en-US" altLang="zh-CN" dirty="0"/>
          </a:p>
        </p:txBody>
      </p:sp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50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648337" y="262106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22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7161804" y="1488403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23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7161804" y="2046789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24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5648337" y="1515454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25" name="文本占位符 3"/>
          <p:cNvSpPr>
            <a:spLocks noGrp="1"/>
          </p:cNvSpPr>
          <p:nvPr>
            <p:ph type="body" sz="quarter" idx="17" hasCustomPrompt="1"/>
          </p:nvPr>
        </p:nvSpPr>
        <p:spPr>
          <a:xfrm>
            <a:off x="7161804" y="2741751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26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7161804" y="3300137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27" name="文本占位符 3"/>
          <p:cNvSpPr>
            <a:spLocks noGrp="1"/>
          </p:cNvSpPr>
          <p:nvPr>
            <p:ph type="body" sz="quarter" idx="19" hasCustomPrompt="1"/>
          </p:nvPr>
        </p:nvSpPr>
        <p:spPr>
          <a:xfrm>
            <a:off x="5648337" y="2768802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28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7161804" y="3994579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29" name="文本占位符 3"/>
          <p:cNvSpPr>
            <a:spLocks noGrp="1"/>
          </p:cNvSpPr>
          <p:nvPr>
            <p:ph type="body" sz="quarter" idx="21" hasCustomPrompt="1"/>
          </p:nvPr>
        </p:nvSpPr>
        <p:spPr>
          <a:xfrm>
            <a:off x="7161804" y="4552965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30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5648337" y="4021630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34" name="文本占位符 3"/>
          <p:cNvSpPr>
            <a:spLocks noGrp="1"/>
          </p:cNvSpPr>
          <p:nvPr>
            <p:ph type="body" sz="quarter" idx="23" hasCustomPrompt="1"/>
          </p:nvPr>
        </p:nvSpPr>
        <p:spPr>
          <a:xfrm>
            <a:off x="7161804" y="5262965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35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7161804" y="5821351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36" name="文本占位符 3"/>
          <p:cNvSpPr>
            <a:spLocks noGrp="1"/>
          </p:cNvSpPr>
          <p:nvPr>
            <p:ph type="body" sz="quarter" idx="25" hasCustomPrompt="1"/>
          </p:nvPr>
        </p:nvSpPr>
        <p:spPr>
          <a:xfrm>
            <a:off x="5648337" y="5290016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847815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09" name="Freeform 886"/>
          <p:cNvSpPr>
            <a:spLocks noEditPoints="1"/>
          </p:cNvSpPr>
          <p:nvPr userDrawn="1"/>
        </p:nvSpPr>
        <p:spPr bwMode="auto">
          <a:xfrm>
            <a:off x="3307275" y="2582987"/>
            <a:ext cx="723965" cy="1456721"/>
          </a:xfrm>
          <a:custGeom>
            <a:avLst/>
            <a:gdLst>
              <a:gd name="T0" fmla="*/ 114 w 161"/>
              <a:gd name="T1" fmla="*/ 86 h 324"/>
              <a:gd name="T2" fmla="*/ 80 w 161"/>
              <a:gd name="T3" fmla="*/ 78 h 324"/>
              <a:gd name="T4" fmla="*/ 59 w 161"/>
              <a:gd name="T5" fmla="*/ 119 h 324"/>
              <a:gd name="T6" fmla="*/ 0 w 161"/>
              <a:gd name="T7" fmla="*/ 8 h 324"/>
              <a:gd name="T8" fmla="*/ 11 w 161"/>
              <a:gd name="T9" fmla="*/ 76 h 324"/>
              <a:gd name="T10" fmla="*/ 15 w 161"/>
              <a:gd name="T11" fmla="*/ 11 h 324"/>
              <a:gd name="T12" fmla="*/ 7 w 161"/>
              <a:gd name="T13" fmla="*/ 139 h 324"/>
              <a:gd name="T14" fmla="*/ 11 w 161"/>
              <a:gd name="T15" fmla="*/ 311 h 324"/>
              <a:gd name="T16" fmla="*/ 142 w 161"/>
              <a:gd name="T17" fmla="*/ 310 h 324"/>
              <a:gd name="T18" fmla="*/ 154 w 161"/>
              <a:gd name="T19" fmla="*/ 134 h 324"/>
              <a:gd name="T20" fmla="*/ 158 w 161"/>
              <a:gd name="T21" fmla="*/ 65 h 324"/>
              <a:gd name="T22" fmla="*/ 103 w 161"/>
              <a:gd name="T23" fmla="*/ 125 h 324"/>
              <a:gd name="T24" fmla="*/ 100 w 161"/>
              <a:gd name="T25" fmla="*/ 73 h 324"/>
              <a:gd name="T26" fmla="*/ 110 w 161"/>
              <a:gd name="T27" fmla="*/ 149 h 324"/>
              <a:gd name="T28" fmla="*/ 90 w 161"/>
              <a:gd name="T29" fmla="*/ 30 h 324"/>
              <a:gd name="T30" fmla="*/ 86 w 161"/>
              <a:gd name="T31" fmla="*/ 50 h 324"/>
              <a:gd name="T32" fmla="*/ 107 w 161"/>
              <a:gd name="T33" fmla="*/ 56 h 324"/>
              <a:gd name="T34" fmla="*/ 88 w 161"/>
              <a:gd name="T35" fmla="*/ 67 h 324"/>
              <a:gd name="T36" fmla="*/ 107 w 161"/>
              <a:gd name="T37" fmla="*/ 56 h 324"/>
              <a:gd name="T38" fmla="*/ 91 w 161"/>
              <a:gd name="T39" fmla="*/ 150 h 324"/>
              <a:gd name="T40" fmla="*/ 88 w 161"/>
              <a:gd name="T41" fmla="*/ 78 h 324"/>
              <a:gd name="T42" fmla="*/ 95 w 161"/>
              <a:gd name="T43" fmla="*/ 74 h 324"/>
              <a:gd name="T44" fmla="*/ 79 w 161"/>
              <a:gd name="T45" fmla="*/ 119 h 324"/>
              <a:gd name="T46" fmla="*/ 82 w 161"/>
              <a:gd name="T47" fmla="*/ 151 h 324"/>
              <a:gd name="T48" fmla="*/ 79 w 161"/>
              <a:gd name="T49" fmla="*/ 119 h 324"/>
              <a:gd name="T50" fmla="*/ 63 w 161"/>
              <a:gd name="T51" fmla="*/ 137 h 324"/>
              <a:gd name="T52" fmla="*/ 68 w 161"/>
              <a:gd name="T53" fmla="*/ 123 h 324"/>
              <a:gd name="T54" fmla="*/ 56 w 161"/>
              <a:gd name="T55" fmla="*/ 152 h 324"/>
              <a:gd name="T56" fmla="*/ 30 w 161"/>
              <a:gd name="T57" fmla="*/ 104 h 324"/>
              <a:gd name="T58" fmla="*/ 26 w 161"/>
              <a:gd name="T59" fmla="*/ 89 h 324"/>
              <a:gd name="T60" fmla="*/ 55 w 161"/>
              <a:gd name="T61" fmla="*/ 95 h 324"/>
              <a:gd name="T62" fmla="*/ 23 w 161"/>
              <a:gd name="T63" fmla="*/ 69 h 324"/>
              <a:gd name="T64" fmla="*/ 51 w 161"/>
              <a:gd name="T65" fmla="*/ 12 h 324"/>
              <a:gd name="T66" fmla="*/ 23 w 161"/>
              <a:gd name="T67" fmla="*/ 69 h 324"/>
              <a:gd name="T68" fmla="*/ 28 w 161"/>
              <a:gd name="T69" fmla="*/ 148 h 324"/>
              <a:gd name="T70" fmla="*/ 26 w 161"/>
              <a:gd name="T71" fmla="*/ 136 h 324"/>
              <a:gd name="T72" fmla="*/ 86 w 161"/>
              <a:gd name="T73" fmla="*/ 158 h 324"/>
              <a:gd name="T74" fmla="*/ 144 w 161"/>
              <a:gd name="T75" fmla="*/ 158 h 324"/>
              <a:gd name="T76" fmla="*/ 14 w 161"/>
              <a:gd name="T77" fmla="*/ 157 h 324"/>
              <a:gd name="T78" fmla="*/ 34 w 161"/>
              <a:gd name="T79" fmla="*/ 173 h 324"/>
              <a:gd name="T80" fmla="*/ 14 w 161"/>
              <a:gd name="T81" fmla="*/ 171 h 324"/>
              <a:gd name="T82" fmla="*/ 28 w 161"/>
              <a:gd name="T83" fmla="*/ 240 h 324"/>
              <a:gd name="T84" fmla="*/ 99 w 161"/>
              <a:gd name="T85" fmla="*/ 172 h 324"/>
              <a:gd name="T86" fmla="*/ 28 w 161"/>
              <a:gd name="T87" fmla="*/ 240 h 324"/>
              <a:gd name="T88" fmla="*/ 122 w 161"/>
              <a:gd name="T89" fmla="*/ 304 h 324"/>
              <a:gd name="T90" fmla="*/ 139 w 161"/>
              <a:gd name="T91" fmla="*/ 302 h 324"/>
              <a:gd name="T92" fmla="*/ 48 w 161"/>
              <a:gd name="T93" fmla="*/ 313 h 324"/>
              <a:gd name="T94" fmla="*/ 96 w 161"/>
              <a:gd name="T95" fmla="*/ 240 h 324"/>
              <a:gd name="T96" fmla="*/ 148 w 161"/>
              <a:gd name="T97" fmla="*/ 204 h 324"/>
              <a:gd name="T98" fmla="*/ 147 w 161"/>
              <a:gd name="T99" fmla="*/ 140 h 324"/>
              <a:gd name="T100" fmla="*/ 124 w 161"/>
              <a:gd name="T101" fmla="*/ 130 h 324"/>
              <a:gd name="T102" fmla="*/ 118 w 161"/>
              <a:gd name="T103" fmla="*/ 130 h 324"/>
              <a:gd name="T104" fmla="*/ 132 w 161"/>
              <a:gd name="T105" fmla="*/ 108 h 324"/>
              <a:gd name="T106" fmla="*/ 138 w 161"/>
              <a:gd name="T107" fmla="*/ 103 h 324"/>
              <a:gd name="T108" fmla="*/ 127 w 161"/>
              <a:gd name="T109" fmla="*/ 78 h 324"/>
              <a:gd name="T110" fmla="*/ 138 w 161"/>
              <a:gd name="T111" fmla="*/ 103 h 324"/>
              <a:gd name="T112" fmla="*/ 131 w 161"/>
              <a:gd name="T113" fmla="*/ 75 h 324"/>
              <a:gd name="T114" fmla="*/ 148 w 161"/>
              <a:gd name="T115" fmla="*/ 85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61" h="324">
                <a:moveTo>
                  <a:pt x="138" y="59"/>
                </a:moveTo>
                <a:cubicBezTo>
                  <a:pt x="128" y="65"/>
                  <a:pt x="120" y="81"/>
                  <a:pt x="114" y="86"/>
                </a:cubicBezTo>
                <a:cubicBezTo>
                  <a:pt x="114" y="62"/>
                  <a:pt x="115" y="39"/>
                  <a:pt x="104" y="21"/>
                </a:cubicBezTo>
                <a:cubicBezTo>
                  <a:pt x="77" y="13"/>
                  <a:pt x="78" y="48"/>
                  <a:pt x="80" y="78"/>
                </a:cubicBezTo>
                <a:cubicBezTo>
                  <a:pt x="81" y="96"/>
                  <a:pt x="81" y="110"/>
                  <a:pt x="74" y="118"/>
                </a:cubicBezTo>
                <a:cubicBezTo>
                  <a:pt x="67" y="115"/>
                  <a:pt x="61" y="121"/>
                  <a:pt x="59" y="119"/>
                </a:cubicBezTo>
                <a:cubicBezTo>
                  <a:pt x="61" y="89"/>
                  <a:pt x="62" y="39"/>
                  <a:pt x="58" y="7"/>
                </a:cubicBezTo>
                <a:cubicBezTo>
                  <a:pt x="40" y="0"/>
                  <a:pt x="16" y="0"/>
                  <a:pt x="0" y="8"/>
                </a:cubicBezTo>
                <a:cubicBezTo>
                  <a:pt x="1" y="26"/>
                  <a:pt x="4" y="43"/>
                  <a:pt x="6" y="57"/>
                </a:cubicBezTo>
                <a:cubicBezTo>
                  <a:pt x="6" y="64"/>
                  <a:pt x="2" y="74"/>
                  <a:pt x="11" y="76"/>
                </a:cubicBezTo>
                <a:cubicBezTo>
                  <a:pt x="16" y="66"/>
                  <a:pt x="10" y="49"/>
                  <a:pt x="8" y="35"/>
                </a:cubicBezTo>
                <a:cubicBezTo>
                  <a:pt x="8" y="26"/>
                  <a:pt x="5" y="13"/>
                  <a:pt x="15" y="11"/>
                </a:cubicBezTo>
                <a:cubicBezTo>
                  <a:pt x="14" y="51"/>
                  <a:pt x="21" y="91"/>
                  <a:pt x="26" y="129"/>
                </a:cubicBezTo>
                <a:cubicBezTo>
                  <a:pt x="18" y="131"/>
                  <a:pt x="13" y="135"/>
                  <a:pt x="7" y="139"/>
                </a:cubicBezTo>
                <a:cubicBezTo>
                  <a:pt x="3" y="151"/>
                  <a:pt x="6" y="160"/>
                  <a:pt x="7" y="172"/>
                </a:cubicBezTo>
                <a:cubicBezTo>
                  <a:pt x="10" y="217"/>
                  <a:pt x="4" y="270"/>
                  <a:pt x="11" y="311"/>
                </a:cubicBezTo>
                <a:cubicBezTo>
                  <a:pt x="28" y="324"/>
                  <a:pt x="54" y="321"/>
                  <a:pt x="76" y="319"/>
                </a:cubicBezTo>
                <a:cubicBezTo>
                  <a:pt x="99" y="318"/>
                  <a:pt x="120" y="311"/>
                  <a:pt x="142" y="310"/>
                </a:cubicBezTo>
                <a:cubicBezTo>
                  <a:pt x="151" y="293"/>
                  <a:pt x="149" y="269"/>
                  <a:pt x="151" y="244"/>
                </a:cubicBezTo>
                <a:cubicBezTo>
                  <a:pt x="154" y="212"/>
                  <a:pt x="158" y="173"/>
                  <a:pt x="154" y="134"/>
                </a:cubicBezTo>
                <a:cubicBezTo>
                  <a:pt x="148" y="128"/>
                  <a:pt x="140" y="124"/>
                  <a:pt x="130" y="123"/>
                </a:cubicBezTo>
                <a:cubicBezTo>
                  <a:pt x="142" y="108"/>
                  <a:pt x="161" y="92"/>
                  <a:pt x="158" y="65"/>
                </a:cubicBezTo>
                <a:cubicBezTo>
                  <a:pt x="154" y="60"/>
                  <a:pt x="141" y="61"/>
                  <a:pt x="138" y="59"/>
                </a:cubicBezTo>
                <a:close/>
                <a:moveTo>
                  <a:pt x="103" y="125"/>
                </a:moveTo>
                <a:cubicBezTo>
                  <a:pt x="102" y="111"/>
                  <a:pt x="99" y="97"/>
                  <a:pt x="100" y="77"/>
                </a:cubicBezTo>
                <a:cubicBezTo>
                  <a:pt x="100" y="76"/>
                  <a:pt x="100" y="74"/>
                  <a:pt x="100" y="73"/>
                </a:cubicBezTo>
                <a:cubicBezTo>
                  <a:pt x="104" y="74"/>
                  <a:pt x="103" y="74"/>
                  <a:pt x="107" y="73"/>
                </a:cubicBezTo>
                <a:cubicBezTo>
                  <a:pt x="109" y="102"/>
                  <a:pt x="112" y="128"/>
                  <a:pt x="110" y="149"/>
                </a:cubicBezTo>
                <a:cubicBezTo>
                  <a:pt x="99" y="147"/>
                  <a:pt x="103" y="134"/>
                  <a:pt x="103" y="125"/>
                </a:cubicBezTo>
                <a:close/>
                <a:moveTo>
                  <a:pt x="90" y="30"/>
                </a:moveTo>
                <a:cubicBezTo>
                  <a:pt x="101" y="22"/>
                  <a:pt x="105" y="37"/>
                  <a:pt x="107" y="48"/>
                </a:cubicBezTo>
                <a:cubicBezTo>
                  <a:pt x="101" y="50"/>
                  <a:pt x="93" y="50"/>
                  <a:pt x="86" y="50"/>
                </a:cubicBezTo>
                <a:cubicBezTo>
                  <a:pt x="86" y="43"/>
                  <a:pt x="89" y="37"/>
                  <a:pt x="90" y="30"/>
                </a:cubicBezTo>
                <a:close/>
                <a:moveTo>
                  <a:pt x="107" y="56"/>
                </a:moveTo>
                <a:cubicBezTo>
                  <a:pt x="107" y="60"/>
                  <a:pt x="107" y="63"/>
                  <a:pt x="107" y="66"/>
                </a:cubicBezTo>
                <a:cubicBezTo>
                  <a:pt x="97" y="65"/>
                  <a:pt x="96" y="67"/>
                  <a:pt x="88" y="67"/>
                </a:cubicBezTo>
                <a:cubicBezTo>
                  <a:pt x="85" y="66"/>
                  <a:pt x="90" y="58"/>
                  <a:pt x="84" y="59"/>
                </a:cubicBezTo>
                <a:cubicBezTo>
                  <a:pt x="92" y="56"/>
                  <a:pt x="100" y="58"/>
                  <a:pt x="107" y="56"/>
                </a:cubicBezTo>
                <a:close/>
                <a:moveTo>
                  <a:pt x="96" y="132"/>
                </a:moveTo>
                <a:cubicBezTo>
                  <a:pt x="97" y="139"/>
                  <a:pt x="101" y="152"/>
                  <a:pt x="91" y="150"/>
                </a:cubicBezTo>
                <a:cubicBezTo>
                  <a:pt x="89" y="150"/>
                  <a:pt x="87" y="142"/>
                  <a:pt x="87" y="139"/>
                </a:cubicBezTo>
                <a:cubicBezTo>
                  <a:pt x="85" y="117"/>
                  <a:pt x="88" y="99"/>
                  <a:pt x="88" y="78"/>
                </a:cubicBezTo>
                <a:cubicBezTo>
                  <a:pt x="88" y="77"/>
                  <a:pt x="88" y="75"/>
                  <a:pt x="88" y="74"/>
                </a:cubicBezTo>
                <a:cubicBezTo>
                  <a:pt x="91" y="74"/>
                  <a:pt x="93" y="74"/>
                  <a:pt x="95" y="74"/>
                </a:cubicBezTo>
                <a:cubicBezTo>
                  <a:pt x="95" y="90"/>
                  <a:pt x="96" y="111"/>
                  <a:pt x="96" y="132"/>
                </a:cubicBezTo>
                <a:close/>
                <a:moveTo>
                  <a:pt x="79" y="119"/>
                </a:moveTo>
                <a:cubicBezTo>
                  <a:pt x="83" y="119"/>
                  <a:pt x="80" y="123"/>
                  <a:pt x="80" y="125"/>
                </a:cubicBezTo>
                <a:cubicBezTo>
                  <a:pt x="81" y="132"/>
                  <a:pt x="82" y="138"/>
                  <a:pt x="82" y="151"/>
                </a:cubicBezTo>
                <a:cubicBezTo>
                  <a:pt x="73" y="149"/>
                  <a:pt x="71" y="150"/>
                  <a:pt x="64" y="151"/>
                </a:cubicBezTo>
                <a:cubicBezTo>
                  <a:pt x="63" y="138"/>
                  <a:pt x="77" y="132"/>
                  <a:pt x="79" y="119"/>
                </a:cubicBezTo>
                <a:close/>
                <a:moveTo>
                  <a:pt x="68" y="123"/>
                </a:moveTo>
                <a:cubicBezTo>
                  <a:pt x="71" y="127"/>
                  <a:pt x="63" y="131"/>
                  <a:pt x="63" y="137"/>
                </a:cubicBezTo>
                <a:cubicBezTo>
                  <a:pt x="61" y="134"/>
                  <a:pt x="60" y="129"/>
                  <a:pt x="60" y="124"/>
                </a:cubicBezTo>
                <a:cubicBezTo>
                  <a:pt x="62" y="127"/>
                  <a:pt x="67" y="125"/>
                  <a:pt x="68" y="123"/>
                </a:cubicBezTo>
                <a:close/>
                <a:moveTo>
                  <a:pt x="51" y="105"/>
                </a:moveTo>
                <a:cubicBezTo>
                  <a:pt x="55" y="117"/>
                  <a:pt x="55" y="137"/>
                  <a:pt x="56" y="152"/>
                </a:cubicBezTo>
                <a:cubicBezTo>
                  <a:pt x="49" y="151"/>
                  <a:pt x="42" y="151"/>
                  <a:pt x="35" y="151"/>
                </a:cubicBezTo>
                <a:cubicBezTo>
                  <a:pt x="32" y="137"/>
                  <a:pt x="33" y="118"/>
                  <a:pt x="30" y="104"/>
                </a:cubicBezTo>
                <a:cubicBezTo>
                  <a:pt x="41" y="105"/>
                  <a:pt x="41" y="105"/>
                  <a:pt x="51" y="105"/>
                </a:cubicBezTo>
                <a:close/>
                <a:moveTo>
                  <a:pt x="26" y="89"/>
                </a:moveTo>
                <a:cubicBezTo>
                  <a:pt x="37" y="90"/>
                  <a:pt x="43" y="85"/>
                  <a:pt x="55" y="87"/>
                </a:cubicBezTo>
                <a:cubicBezTo>
                  <a:pt x="55" y="90"/>
                  <a:pt x="55" y="92"/>
                  <a:pt x="55" y="95"/>
                </a:cubicBezTo>
                <a:cubicBezTo>
                  <a:pt x="47" y="98"/>
                  <a:pt x="27" y="100"/>
                  <a:pt x="26" y="89"/>
                </a:cubicBezTo>
                <a:close/>
                <a:moveTo>
                  <a:pt x="23" y="69"/>
                </a:moveTo>
                <a:cubicBezTo>
                  <a:pt x="23" y="47"/>
                  <a:pt x="19" y="22"/>
                  <a:pt x="22" y="9"/>
                </a:cubicBezTo>
                <a:cubicBezTo>
                  <a:pt x="32" y="8"/>
                  <a:pt x="41" y="9"/>
                  <a:pt x="51" y="12"/>
                </a:cubicBezTo>
                <a:cubicBezTo>
                  <a:pt x="57" y="34"/>
                  <a:pt x="53" y="57"/>
                  <a:pt x="55" y="72"/>
                </a:cubicBezTo>
                <a:cubicBezTo>
                  <a:pt x="44" y="74"/>
                  <a:pt x="32" y="73"/>
                  <a:pt x="23" y="69"/>
                </a:cubicBezTo>
                <a:close/>
                <a:moveTo>
                  <a:pt x="26" y="136"/>
                </a:moveTo>
                <a:cubicBezTo>
                  <a:pt x="30" y="140"/>
                  <a:pt x="25" y="145"/>
                  <a:pt x="28" y="148"/>
                </a:cubicBezTo>
                <a:cubicBezTo>
                  <a:pt x="25" y="152"/>
                  <a:pt x="19" y="148"/>
                  <a:pt x="15" y="148"/>
                </a:cubicBezTo>
                <a:cubicBezTo>
                  <a:pt x="14" y="139"/>
                  <a:pt x="21" y="139"/>
                  <a:pt x="26" y="136"/>
                </a:cubicBezTo>
                <a:close/>
                <a:moveTo>
                  <a:pt x="34" y="159"/>
                </a:moveTo>
                <a:cubicBezTo>
                  <a:pt x="49" y="161"/>
                  <a:pt x="68" y="159"/>
                  <a:pt x="86" y="158"/>
                </a:cubicBezTo>
                <a:cubicBezTo>
                  <a:pt x="106" y="157"/>
                  <a:pt x="131" y="156"/>
                  <a:pt x="146" y="149"/>
                </a:cubicBezTo>
                <a:cubicBezTo>
                  <a:pt x="148" y="150"/>
                  <a:pt x="144" y="155"/>
                  <a:pt x="144" y="158"/>
                </a:cubicBezTo>
                <a:cubicBezTo>
                  <a:pt x="115" y="167"/>
                  <a:pt x="84" y="168"/>
                  <a:pt x="47" y="167"/>
                </a:cubicBezTo>
                <a:cubicBezTo>
                  <a:pt x="36" y="166"/>
                  <a:pt x="15" y="170"/>
                  <a:pt x="14" y="157"/>
                </a:cubicBezTo>
                <a:cubicBezTo>
                  <a:pt x="18" y="152"/>
                  <a:pt x="27" y="158"/>
                  <a:pt x="34" y="159"/>
                </a:cubicBezTo>
                <a:close/>
                <a:moveTo>
                  <a:pt x="34" y="173"/>
                </a:moveTo>
                <a:cubicBezTo>
                  <a:pt x="34" y="185"/>
                  <a:pt x="20" y="194"/>
                  <a:pt x="16" y="207"/>
                </a:cubicBezTo>
                <a:cubicBezTo>
                  <a:pt x="14" y="196"/>
                  <a:pt x="14" y="187"/>
                  <a:pt x="14" y="171"/>
                </a:cubicBezTo>
                <a:cubicBezTo>
                  <a:pt x="21" y="173"/>
                  <a:pt x="28" y="175"/>
                  <a:pt x="34" y="173"/>
                </a:cubicBezTo>
                <a:close/>
                <a:moveTo>
                  <a:pt x="28" y="240"/>
                </a:moveTo>
                <a:cubicBezTo>
                  <a:pt x="42" y="219"/>
                  <a:pt x="57" y="195"/>
                  <a:pt x="72" y="176"/>
                </a:cubicBezTo>
                <a:cubicBezTo>
                  <a:pt x="79" y="174"/>
                  <a:pt x="92" y="177"/>
                  <a:pt x="99" y="172"/>
                </a:cubicBezTo>
                <a:cubicBezTo>
                  <a:pt x="77" y="212"/>
                  <a:pt x="42" y="248"/>
                  <a:pt x="16" y="288"/>
                </a:cubicBezTo>
                <a:cubicBezTo>
                  <a:pt x="10" y="266"/>
                  <a:pt x="20" y="254"/>
                  <a:pt x="28" y="240"/>
                </a:cubicBezTo>
                <a:close/>
                <a:moveTo>
                  <a:pt x="139" y="302"/>
                </a:moveTo>
                <a:cubicBezTo>
                  <a:pt x="133" y="302"/>
                  <a:pt x="128" y="304"/>
                  <a:pt x="122" y="304"/>
                </a:cubicBezTo>
                <a:cubicBezTo>
                  <a:pt x="126" y="292"/>
                  <a:pt x="135" y="284"/>
                  <a:pt x="140" y="273"/>
                </a:cubicBezTo>
                <a:cubicBezTo>
                  <a:pt x="147" y="280"/>
                  <a:pt x="140" y="294"/>
                  <a:pt x="139" y="302"/>
                </a:cubicBezTo>
                <a:close/>
                <a:moveTo>
                  <a:pt x="79" y="311"/>
                </a:moveTo>
                <a:cubicBezTo>
                  <a:pt x="69" y="312"/>
                  <a:pt x="57" y="311"/>
                  <a:pt x="48" y="313"/>
                </a:cubicBezTo>
                <a:cubicBezTo>
                  <a:pt x="49" y="306"/>
                  <a:pt x="54" y="299"/>
                  <a:pt x="58" y="294"/>
                </a:cubicBezTo>
                <a:cubicBezTo>
                  <a:pt x="69" y="277"/>
                  <a:pt x="83" y="258"/>
                  <a:pt x="96" y="240"/>
                </a:cubicBezTo>
                <a:cubicBezTo>
                  <a:pt x="113" y="216"/>
                  <a:pt x="131" y="192"/>
                  <a:pt x="147" y="168"/>
                </a:cubicBezTo>
                <a:cubicBezTo>
                  <a:pt x="147" y="177"/>
                  <a:pt x="148" y="191"/>
                  <a:pt x="148" y="204"/>
                </a:cubicBezTo>
                <a:cubicBezTo>
                  <a:pt x="125" y="239"/>
                  <a:pt x="98" y="271"/>
                  <a:pt x="79" y="311"/>
                </a:cubicBezTo>
                <a:close/>
                <a:moveTo>
                  <a:pt x="147" y="140"/>
                </a:moveTo>
                <a:cubicBezTo>
                  <a:pt x="139" y="144"/>
                  <a:pt x="125" y="148"/>
                  <a:pt x="116" y="147"/>
                </a:cubicBezTo>
                <a:cubicBezTo>
                  <a:pt x="118" y="138"/>
                  <a:pt x="124" y="138"/>
                  <a:pt x="124" y="130"/>
                </a:cubicBezTo>
                <a:cubicBezTo>
                  <a:pt x="132" y="130"/>
                  <a:pt x="145" y="132"/>
                  <a:pt x="147" y="140"/>
                </a:cubicBezTo>
                <a:close/>
                <a:moveTo>
                  <a:pt x="118" y="130"/>
                </a:moveTo>
                <a:cubicBezTo>
                  <a:pt x="115" y="118"/>
                  <a:pt x="115" y="111"/>
                  <a:pt x="115" y="98"/>
                </a:cubicBezTo>
                <a:cubicBezTo>
                  <a:pt x="120" y="102"/>
                  <a:pt x="127" y="104"/>
                  <a:pt x="132" y="108"/>
                </a:cubicBezTo>
                <a:cubicBezTo>
                  <a:pt x="128" y="116"/>
                  <a:pt x="121" y="121"/>
                  <a:pt x="118" y="130"/>
                </a:cubicBezTo>
                <a:close/>
                <a:moveTo>
                  <a:pt x="138" y="103"/>
                </a:moveTo>
                <a:cubicBezTo>
                  <a:pt x="130" y="101"/>
                  <a:pt x="127" y="94"/>
                  <a:pt x="118" y="94"/>
                </a:cubicBezTo>
                <a:cubicBezTo>
                  <a:pt x="121" y="88"/>
                  <a:pt x="125" y="84"/>
                  <a:pt x="127" y="78"/>
                </a:cubicBezTo>
                <a:cubicBezTo>
                  <a:pt x="131" y="84"/>
                  <a:pt x="141" y="85"/>
                  <a:pt x="144" y="92"/>
                </a:cubicBezTo>
                <a:cubicBezTo>
                  <a:pt x="143" y="97"/>
                  <a:pt x="140" y="99"/>
                  <a:pt x="138" y="103"/>
                </a:cubicBezTo>
                <a:close/>
                <a:moveTo>
                  <a:pt x="148" y="85"/>
                </a:moveTo>
                <a:cubicBezTo>
                  <a:pt x="142" y="82"/>
                  <a:pt x="138" y="77"/>
                  <a:pt x="131" y="75"/>
                </a:cubicBezTo>
                <a:cubicBezTo>
                  <a:pt x="133" y="66"/>
                  <a:pt x="145" y="66"/>
                  <a:pt x="152" y="70"/>
                </a:cubicBezTo>
                <a:cubicBezTo>
                  <a:pt x="153" y="77"/>
                  <a:pt x="150" y="80"/>
                  <a:pt x="148" y="85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10" name="组 909"/>
          <p:cNvGrpSpPr/>
          <p:nvPr userDrawn="1"/>
        </p:nvGrpSpPr>
        <p:grpSpPr>
          <a:xfrm>
            <a:off x="197293" y="114629"/>
            <a:ext cx="4656768" cy="3502613"/>
            <a:chOff x="197293" y="114629"/>
            <a:chExt cx="4656768" cy="3502613"/>
          </a:xfrm>
        </p:grpSpPr>
        <p:grpSp>
          <p:nvGrpSpPr>
            <p:cNvPr id="911" name="组 910"/>
            <p:cNvGrpSpPr/>
            <p:nvPr/>
          </p:nvGrpSpPr>
          <p:grpSpPr>
            <a:xfrm>
              <a:off x="3834683" y="1526101"/>
              <a:ext cx="841467" cy="1124880"/>
              <a:chOff x="3722620" y="1073804"/>
              <a:chExt cx="845948" cy="1130870"/>
            </a:xfrm>
          </p:grpSpPr>
          <p:sp>
            <p:nvSpPr>
              <p:cNvPr id="1247" name="Freeform 635"/>
              <p:cNvSpPr>
                <a:spLocks/>
              </p:cNvSpPr>
              <p:nvPr/>
            </p:nvSpPr>
            <p:spPr bwMode="auto">
              <a:xfrm rot="3469135">
                <a:off x="3964209" y="2011113"/>
                <a:ext cx="101346" cy="285776"/>
              </a:xfrm>
              <a:custGeom>
                <a:avLst/>
                <a:gdLst>
                  <a:gd name="T0" fmla="*/ 15 w 29"/>
                  <a:gd name="T1" fmla="*/ 0 h 78"/>
                  <a:gd name="T2" fmla="*/ 0 w 29"/>
                  <a:gd name="T3" fmla="*/ 16 h 78"/>
                  <a:gd name="T4" fmla="*/ 10 w 29"/>
                  <a:gd name="T5" fmla="*/ 19 h 78"/>
                  <a:gd name="T6" fmla="*/ 3 w 29"/>
                  <a:gd name="T7" fmla="*/ 63 h 78"/>
                  <a:gd name="T8" fmla="*/ 12 w 29"/>
                  <a:gd name="T9" fmla="*/ 78 h 78"/>
                  <a:gd name="T10" fmla="*/ 9 w 29"/>
                  <a:gd name="T11" fmla="*/ 65 h 78"/>
                  <a:gd name="T12" fmla="*/ 13 w 29"/>
                  <a:gd name="T13" fmla="*/ 19 h 78"/>
                  <a:gd name="T14" fmla="*/ 25 w 29"/>
                  <a:gd name="T15" fmla="*/ 21 h 78"/>
                  <a:gd name="T16" fmla="*/ 15 w 29"/>
                  <a:gd name="T1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78">
                    <a:moveTo>
                      <a:pt x="15" y="0"/>
                    </a:moveTo>
                    <a:cubicBezTo>
                      <a:pt x="10" y="6"/>
                      <a:pt x="4" y="9"/>
                      <a:pt x="0" y="16"/>
                    </a:cubicBezTo>
                    <a:cubicBezTo>
                      <a:pt x="2" y="19"/>
                      <a:pt x="5" y="17"/>
                      <a:pt x="10" y="19"/>
                    </a:cubicBezTo>
                    <a:cubicBezTo>
                      <a:pt x="2" y="32"/>
                      <a:pt x="20" y="52"/>
                      <a:pt x="3" y="63"/>
                    </a:cubicBezTo>
                    <a:cubicBezTo>
                      <a:pt x="3" y="69"/>
                      <a:pt x="3" y="78"/>
                      <a:pt x="12" y="78"/>
                    </a:cubicBezTo>
                    <a:cubicBezTo>
                      <a:pt x="13" y="73"/>
                      <a:pt x="7" y="71"/>
                      <a:pt x="9" y="65"/>
                    </a:cubicBezTo>
                    <a:cubicBezTo>
                      <a:pt x="25" y="56"/>
                      <a:pt x="12" y="34"/>
                      <a:pt x="13" y="19"/>
                    </a:cubicBezTo>
                    <a:cubicBezTo>
                      <a:pt x="18" y="21"/>
                      <a:pt x="22" y="23"/>
                      <a:pt x="25" y="21"/>
                    </a:cubicBezTo>
                    <a:cubicBezTo>
                      <a:pt x="29" y="12"/>
                      <a:pt x="21" y="6"/>
                      <a:pt x="15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8" name="Freeform 768"/>
              <p:cNvSpPr>
                <a:spLocks/>
              </p:cNvSpPr>
              <p:nvPr/>
            </p:nvSpPr>
            <p:spPr bwMode="auto">
              <a:xfrm rot="797589">
                <a:off x="3743127" y="1965828"/>
                <a:ext cx="94589" cy="156096"/>
              </a:xfrm>
              <a:custGeom>
                <a:avLst/>
                <a:gdLst>
                  <a:gd name="T0" fmla="*/ 0 w 27"/>
                  <a:gd name="T1" fmla="*/ 31 h 42"/>
                  <a:gd name="T2" fmla="*/ 25 w 27"/>
                  <a:gd name="T3" fmla="*/ 41 h 42"/>
                  <a:gd name="T4" fmla="*/ 21 w 27"/>
                  <a:gd name="T5" fmla="*/ 33 h 42"/>
                  <a:gd name="T6" fmla="*/ 25 w 27"/>
                  <a:gd name="T7" fmla="*/ 0 h 42"/>
                  <a:gd name="T8" fmla="*/ 3 w 27"/>
                  <a:gd name="T9" fmla="*/ 17 h 42"/>
                  <a:gd name="T10" fmla="*/ 17 w 27"/>
                  <a:gd name="T11" fmla="*/ 11 h 42"/>
                  <a:gd name="T12" fmla="*/ 14 w 27"/>
                  <a:gd name="T13" fmla="*/ 34 h 42"/>
                  <a:gd name="T14" fmla="*/ 0 w 27"/>
                  <a:gd name="T15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42">
                    <a:moveTo>
                      <a:pt x="0" y="31"/>
                    </a:moveTo>
                    <a:cubicBezTo>
                      <a:pt x="0" y="42"/>
                      <a:pt x="18" y="41"/>
                      <a:pt x="25" y="41"/>
                    </a:cubicBezTo>
                    <a:cubicBezTo>
                      <a:pt x="27" y="35"/>
                      <a:pt x="24" y="34"/>
                      <a:pt x="21" y="33"/>
                    </a:cubicBezTo>
                    <a:cubicBezTo>
                      <a:pt x="21" y="26"/>
                      <a:pt x="22" y="12"/>
                      <a:pt x="25" y="0"/>
                    </a:cubicBezTo>
                    <a:cubicBezTo>
                      <a:pt x="17" y="0"/>
                      <a:pt x="7" y="8"/>
                      <a:pt x="3" y="17"/>
                    </a:cubicBezTo>
                    <a:cubicBezTo>
                      <a:pt x="9" y="21"/>
                      <a:pt x="11" y="12"/>
                      <a:pt x="17" y="11"/>
                    </a:cubicBezTo>
                    <a:cubicBezTo>
                      <a:pt x="15" y="18"/>
                      <a:pt x="17" y="28"/>
                      <a:pt x="14" y="34"/>
                    </a:cubicBezTo>
                    <a:cubicBezTo>
                      <a:pt x="11" y="34"/>
                      <a:pt x="6" y="28"/>
                      <a:pt x="0" y="31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9" name="Freeform 794"/>
              <p:cNvSpPr>
                <a:spLocks noEditPoints="1"/>
              </p:cNvSpPr>
              <p:nvPr/>
            </p:nvSpPr>
            <p:spPr bwMode="auto">
              <a:xfrm rot="12600000">
                <a:off x="4087116" y="1110557"/>
                <a:ext cx="243230" cy="859727"/>
              </a:xfrm>
              <a:custGeom>
                <a:avLst/>
                <a:gdLst>
                  <a:gd name="T0" fmla="*/ 66 w 70"/>
                  <a:gd name="T1" fmla="*/ 70 h 233"/>
                  <a:gd name="T2" fmla="*/ 61 w 70"/>
                  <a:gd name="T3" fmla="*/ 61 h 233"/>
                  <a:gd name="T4" fmla="*/ 32 w 70"/>
                  <a:gd name="T5" fmla="*/ 0 h 233"/>
                  <a:gd name="T6" fmla="*/ 28 w 70"/>
                  <a:gd name="T7" fmla="*/ 0 h 233"/>
                  <a:gd name="T8" fmla="*/ 15 w 70"/>
                  <a:gd name="T9" fmla="*/ 38 h 233"/>
                  <a:gd name="T10" fmla="*/ 7 w 70"/>
                  <a:gd name="T11" fmla="*/ 72 h 233"/>
                  <a:gd name="T12" fmla="*/ 7 w 70"/>
                  <a:gd name="T13" fmla="*/ 224 h 233"/>
                  <a:gd name="T14" fmla="*/ 61 w 70"/>
                  <a:gd name="T15" fmla="*/ 229 h 233"/>
                  <a:gd name="T16" fmla="*/ 68 w 70"/>
                  <a:gd name="T17" fmla="*/ 156 h 233"/>
                  <a:gd name="T18" fmla="*/ 68 w 70"/>
                  <a:gd name="T19" fmla="*/ 112 h 233"/>
                  <a:gd name="T20" fmla="*/ 66 w 70"/>
                  <a:gd name="T21" fmla="*/ 70 h 233"/>
                  <a:gd name="T22" fmla="*/ 21 w 70"/>
                  <a:gd name="T23" fmla="*/ 37 h 233"/>
                  <a:gd name="T24" fmla="*/ 42 w 70"/>
                  <a:gd name="T25" fmla="*/ 36 h 233"/>
                  <a:gd name="T26" fmla="*/ 55 w 70"/>
                  <a:gd name="T27" fmla="*/ 65 h 233"/>
                  <a:gd name="T28" fmla="*/ 17 w 70"/>
                  <a:gd name="T29" fmla="*/ 68 h 233"/>
                  <a:gd name="T30" fmla="*/ 21 w 70"/>
                  <a:gd name="T31" fmla="*/ 37 h 233"/>
                  <a:gd name="T32" fmla="*/ 32 w 70"/>
                  <a:gd name="T33" fmla="*/ 77 h 233"/>
                  <a:gd name="T34" fmla="*/ 44 w 70"/>
                  <a:gd name="T35" fmla="*/ 75 h 233"/>
                  <a:gd name="T36" fmla="*/ 45 w 70"/>
                  <a:gd name="T37" fmla="*/ 164 h 233"/>
                  <a:gd name="T38" fmla="*/ 41 w 70"/>
                  <a:gd name="T39" fmla="*/ 180 h 233"/>
                  <a:gd name="T40" fmla="*/ 36 w 70"/>
                  <a:gd name="T41" fmla="*/ 173 h 233"/>
                  <a:gd name="T42" fmla="*/ 32 w 70"/>
                  <a:gd name="T43" fmla="*/ 77 h 233"/>
                  <a:gd name="T44" fmla="*/ 17 w 70"/>
                  <a:gd name="T45" fmla="*/ 77 h 233"/>
                  <a:gd name="T46" fmla="*/ 25 w 70"/>
                  <a:gd name="T47" fmla="*/ 77 h 233"/>
                  <a:gd name="T48" fmla="*/ 31 w 70"/>
                  <a:gd name="T49" fmla="*/ 181 h 233"/>
                  <a:gd name="T50" fmla="*/ 14 w 70"/>
                  <a:gd name="T51" fmla="*/ 181 h 233"/>
                  <a:gd name="T52" fmla="*/ 17 w 70"/>
                  <a:gd name="T53" fmla="*/ 77 h 233"/>
                  <a:gd name="T54" fmla="*/ 46 w 70"/>
                  <a:gd name="T55" fmla="*/ 189 h 233"/>
                  <a:gd name="T56" fmla="*/ 61 w 70"/>
                  <a:gd name="T57" fmla="*/ 192 h 233"/>
                  <a:gd name="T58" fmla="*/ 35 w 70"/>
                  <a:gd name="T59" fmla="*/ 195 h 233"/>
                  <a:gd name="T60" fmla="*/ 12 w 70"/>
                  <a:gd name="T61" fmla="*/ 189 h 233"/>
                  <a:gd name="T62" fmla="*/ 46 w 70"/>
                  <a:gd name="T63" fmla="*/ 189 h 233"/>
                  <a:gd name="T64" fmla="*/ 55 w 70"/>
                  <a:gd name="T65" fmla="*/ 223 h 233"/>
                  <a:gd name="T66" fmla="*/ 15 w 70"/>
                  <a:gd name="T67" fmla="*/ 220 h 233"/>
                  <a:gd name="T68" fmla="*/ 12 w 70"/>
                  <a:gd name="T69" fmla="*/ 202 h 233"/>
                  <a:gd name="T70" fmla="*/ 61 w 70"/>
                  <a:gd name="T71" fmla="*/ 205 h 233"/>
                  <a:gd name="T72" fmla="*/ 55 w 70"/>
                  <a:gd name="T73" fmla="*/ 223 h 233"/>
                  <a:gd name="T74" fmla="*/ 61 w 70"/>
                  <a:gd name="T75" fmla="*/ 165 h 233"/>
                  <a:gd name="T76" fmla="*/ 55 w 70"/>
                  <a:gd name="T77" fmla="*/ 180 h 233"/>
                  <a:gd name="T78" fmla="*/ 52 w 70"/>
                  <a:gd name="T79" fmla="*/ 157 h 233"/>
                  <a:gd name="T80" fmla="*/ 52 w 70"/>
                  <a:gd name="T81" fmla="*/ 73 h 233"/>
                  <a:gd name="T82" fmla="*/ 56 w 70"/>
                  <a:gd name="T83" fmla="*/ 72 h 233"/>
                  <a:gd name="T84" fmla="*/ 59 w 70"/>
                  <a:gd name="T85" fmla="*/ 75 h 233"/>
                  <a:gd name="T86" fmla="*/ 61 w 70"/>
                  <a:gd name="T87" fmla="*/ 16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0" h="233">
                    <a:moveTo>
                      <a:pt x="66" y="70"/>
                    </a:moveTo>
                    <a:cubicBezTo>
                      <a:pt x="66" y="67"/>
                      <a:pt x="62" y="64"/>
                      <a:pt x="61" y="61"/>
                    </a:cubicBezTo>
                    <a:cubicBezTo>
                      <a:pt x="50" y="41"/>
                      <a:pt x="42" y="18"/>
                      <a:pt x="32" y="0"/>
                    </a:cubicBezTo>
                    <a:cubicBezTo>
                      <a:pt x="31" y="0"/>
                      <a:pt x="29" y="0"/>
                      <a:pt x="28" y="0"/>
                    </a:cubicBezTo>
                    <a:cubicBezTo>
                      <a:pt x="22" y="12"/>
                      <a:pt x="19" y="24"/>
                      <a:pt x="15" y="38"/>
                    </a:cubicBezTo>
                    <a:cubicBezTo>
                      <a:pt x="12" y="50"/>
                      <a:pt x="11" y="66"/>
                      <a:pt x="7" y="72"/>
                    </a:cubicBezTo>
                    <a:cubicBezTo>
                      <a:pt x="14" y="126"/>
                      <a:pt x="0" y="184"/>
                      <a:pt x="7" y="224"/>
                    </a:cubicBezTo>
                    <a:cubicBezTo>
                      <a:pt x="18" y="232"/>
                      <a:pt x="44" y="233"/>
                      <a:pt x="61" y="229"/>
                    </a:cubicBezTo>
                    <a:cubicBezTo>
                      <a:pt x="70" y="211"/>
                      <a:pt x="68" y="184"/>
                      <a:pt x="68" y="156"/>
                    </a:cubicBezTo>
                    <a:cubicBezTo>
                      <a:pt x="68" y="142"/>
                      <a:pt x="68" y="128"/>
                      <a:pt x="68" y="112"/>
                    </a:cubicBezTo>
                    <a:cubicBezTo>
                      <a:pt x="68" y="98"/>
                      <a:pt x="69" y="82"/>
                      <a:pt x="66" y="70"/>
                    </a:cubicBezTo>
                    <a:close/>
                    <a:moveTo>
                      <a:pt x="21" y="37"/>
                    </a:moveTo>
                    <a:cubicBezTo>
                      <a:pt x="25" y="37"/>
                      <a:pt x="37" y="34"/>
                      <a:pt x="42" y="36"/>
                    </a:cubicBezTo>
                    <a:cubicBezTo>
                      <a:pt x="46" y="46"/>
                      <a:pt x="53" y="54"/>
                      <a:pt x="55" y="65"/>
                    </a:cubicBezTo>
                    <a:cubicBezTo>
                      <a:pt x="41" y="68"/>
                      <a:pt x="30" y="72"/>
                      <a:pt x="17" y="68"/>
                    </a:cubicBezTo>
                    <a:cubicBezTo>
                      <a:pt x="16" y="59"/>
                      <a:pt x="19" y="49"/>
                      <a:pt x="21" y="37"/>
                    </a:cubicBezTo>
                    <a:close/>
                    <a:moveTo>
                      <a:pt x="32" y="77"/>
                    </a:moveTo>
                    <a:cubicBezTo>
                      <a:pt x="35" y="76"/>
                      <a:pt x="39" y="75"/>
                      <a:pt x="44" y="75"/>
                    </a:cubicBezTo>
                    <a:cubicBezTo>
                      <a:pt x="43" y="107"/>
                      <a:pt x="45" y="134"/>
                      <a:pt x="45" y="164"/>
                    </a:cubicBezTo>
                    <a:cubicBezTo>
                      <a:pt x="45" y="168"/>
                      <a:pt x="47" y="179"/>
                      <a:pt x="41" y="180"/>
                    </a:cubicBezTo>
                    <a:cubicBezTo>
                      <a:pt x="37" y="179"/>
                      <a:pt x="37" y="174"/>
                      <a:pt x="36" y="173"/>
                    </a:cubicBezTo>
                    <a:cubicBezTo>
                      <a:pt x="31" y="139"/>
                      <a:pt x="41" y="115"/>
                      <a:pt x="32" y="77"/>
                    </a:cubicBezTo>
                    <a:close/>
                    <a:moveTo>
                      <a:pt x="17" y="77"/>
                    </a:moveTo>
                    <a:cubicBezTo>
                      <a:pt x="19" y="77"/>
                      <a:pt x="22" y="77"/>
                      <a:pt x="25" y="77"/>
                    </a:cubicBezTo>
                    <a:cubicBezTo>
                      <a:pt x="33" y="111"/>
                      <a:pt x="28" y="152"/>
                      <a:pt x="31" y="181"/>
                    </a:cubicBezTo>
                    <a:cubicBezTo>
                      <a:pt x="25" y="181"/>
                      <a:pt x="19" y="181"/>
                      <a:pt x="14" y="181"/>
                    </a:cubicBezTo>
                    <a:cubicBezTo>
                      <a:pt x="11" y="155"/>
                      <a:pt x="19" y="113"/>
                      <a:pt x="17" y="77"/>
                    </a:cubicBezTo>
                    <a:close/>
                    <a:moveTo>
                      <a:pt x="46" y="189"/>
                    </a:moveTo>
                    <a:cubicBezTo>
                      <a:pt x="50" y="189"/>
                      <a:pt x="58" y="186"/>
                      <a:pt x="61" y="192"/>
                    </a:cubicBezTo>
                    <a:cubicBezTo>
                      <a:pt x="60" y="199"/>
                      <a:pt x="44" y="196"/>
                      <a:pt x="35" y="195"/>
                    </a:cubicBezTo>
                    <a:cubicBezTo>
                      <a:pt x="26" y="195"/>
                      <a:pt x="13" y="197"/>
                      <a:pt x="12" y="189"/>
                    </a:cubicBezTo>
                    <a:cubicBezTo>
                      <a:pt x="26" y="190"/>
                      <a:pt x="34" y="188"/>
                      <a:pt x="46" y="189"/>
                    </a:cubicBezTo>
                    <a:close/>
                    <a:moveTo>
                      <a:pt x="55" y="223"/>
                    </a:moveTo>
                    <a:cubicBezTo>
                      <a:pt x="42" y="224"/>
                      <a:pt x="30" y="223"/>
                      <a:pt x="15" y="220"/>
                    </a:cubicBezTo>
                    <a:cubicBezTo>
                      <a:pt x="13" y="216"/>
                      <a:pt x="14" y="207"/>
                      <a:pt x="12" y="202"/>
                    </a:cubicBezTo>
                    <a:cubicBezTo>
                      <a:pt x="32" y="202"/>
                      <a:pt x="40" y="205"/>
                      <a:pt x="61" y="205"/>
                    </a:cubicBezTo>
                    <a:cubicBezTo>
                      <a:pt x="62" y="214"/>
                      <a:pt x="58" y="218"/>
                      <a:pt x="55" y="223"/>
                    </a:cubicBezTo>
                    <a:close/>
                    <a:moveTo>
                      <a:pt x="61" y="165"/>
                    </a:moveTo>
                    <a:cubicBezTo>
                      <a:pt x="60" y="170"/>
                      <a:pt x="64" y="180"/>
                      <a:pt x="55" y="180"/>
                    </a:cubicBezTo>
                    <a:cubicBezTo>
                      <a:pt x="49" y="176"/>
                      <a:pt x="52" y="167"/>
                      <a:pt x="52" y="157"/>
                    </a:cubicBezTo>
                    <a:cubicBezTo>
                      <a:pt x="51" y="133"/>
                      <a:pt x="49" y="100"/>
                      <a:pt x="52" y="73"/>
                    </a:cubicBezTo>
                    <a:cubicBezTo>
                      <a:pt x="54" y="74"/>
                      <a:pt x="56" y="74"/>
                      <a:pt x="56" y="72"/>
                    </a:cubicBezTo>
                    <a:cubicBezTo>
                      <a:pt x="58" y="73"/>
                      <a:pt x="59" y="73"/>
                      <a:pt x="59" y="75"/>
                    </a:cubicBezTo>
                    <a:cubicBezTo>
                      <a:pt x="62" y="103"/>
                      <a:pt x="64" y="144"/>
                      <a:pt x="61" y="165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0" name="Freeform 836"/>
              <p:cNvSpPr>
                <a:spLocks/>
              </p:cNvSpPr>
              <p:nvPr/>
            </p:nvSpPr>
            <p:spPr bwMode="auto">
              <a:xfrm rot="12600000">
                <a:off x="4510013" y="1685603"/>
                <a:ext cx="58555" cy="81650"/>
              </a:xfrm>
              <a:custGeom>
                <a:avLst/>
                <a:gdLst>
                  <a:gd name="T0" fmla="*/ 9 w 17"/>
                  <a:gd name="T1" fmla="*/ 22 h 22"/>
                  <a:gd name="T2" fmla="*/ 12 w 17"/>
                  <a:gd name="T3" fmla="*/ 19 h 22"/>
                  <a:gd name="T4" fmla="*/ 14 w 17"/>
                  <a:gd name="T5" fmla="*/ 0 h 22"/>
                  <a:gd name="T6" fmla="*/ 9 w 17"/>
                  <a:gd name="T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22">
                    <a:moveTo>
                      <a:pt x="9" y="22"/>
                    </a:moveTo>
                    <a:cubicBezTo>
                      <a:pt x="9" y="20"/>
                      <a:pt x="12" y="20"/>
                      <a:pt x="12" y="19"/>
                    </a:cubicBezTo>
                    <a:cubicBezTo>
                      <a:pt x="9" y="15"/>
                      <a:pt x="17" y="5"/>
                      <a:pt x="14" y="0"/>
                    </a:cubicBezTo>
                    <a:cubicBezTo>
                      <a:pt x="6" y="1"/>
                      <a:pt x="0" y="20"/>
                      <a:pt x="9" y="22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1" name="Freeform 870"/>
              <p:cNvSpPr>
                <a:spLocks/>
              </p:cNvSpPr>
              <p:nvPr/>
            </p:nvSpPr>
            <p:spPr bwMode="auto">
              <a:xfrm rot="3581735">
                <a:off x="4327242" y="1586597"/>
                <a:ext cx="211700" cy="182512"/>
              </a:xfrm>
              <a:custGeom>
                <a:avLst/>
                <a:gdLst>
                  <a:gd name="T0" fmla="*/ 0 w 61"/>
                  <a:gd name="T1" fmla="*/ 23 h 50"/>
                  <a:gd name="T2" fmla="*/ 29 w 61"/>
                  <a:gd name="T3" fmla="*/ 50 h 50"/>
                  <a:gd name="T4" fmla="*/ 33 w 61"/>
                  <a:gd name="T5" fmla="*/ 5 h 50"/>
                  <a:gd name="T6" fmla="*/ 22 w 61"/>
                  <a:gd name="T7" fmla="*/ 16 h 50"/>
                  <a:gd name="T8" fmla="*/ 20 w 61"/>
                  <a:gd name="T9" fmla="*/ 7 h 50"/>
                  <a:gd name="T10" fmla="*/ 0 w 61"/>
                  <a:gd name="T11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50">
                    <a:moveTo>
                      <a:pt x="0" y="23"/>
                    </a:moveTo>
                    <a:cubicBezTo>
                      <a:pt x="0" y="39"/>
                      <a:pt x="18" y="49"/>
                      <a:pt x="29" y="50"/>
                    </a:cubicBezTo>
                    <a:cubicBezTo>
                      <a:pt x="38" y="42"/>
                      <a:pt x="61" y="0"/>
                      <a:pt x="33" y="5"/>
                    </a:cubicBezTo>
                    <a:cubicBezTo>
                      <a:pt x="27" y="6"/>
                      <a:pt x="27" y="12"/>
                      <a:pt x="22" y="16"/>
                    </a:cubicBezTo>
                    <a:cubicBezTo>
                      <a:pt x="23" y="12"/>
                      <a:pt x="19" y="12"/>
                      <a:pt x="20" y="7"/>
                    </a:cubicBezTo>
                    <a:cubicBezTo>
                      <a:pt x="7" y="1"/>
                      <a:pt x="0" y="14"/>
                      <a:pt x="0" y="23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2" name="Freeform 902"/>
              <p:cNvSpPr>
                <a:spLocks/>
              </p:cNvSpPr>
              <p:nvPr/>
            </p:nvSpPr>
            <p:spPr bwMode="auto">
              <a:xfrm rot="11711802">
                <a:off x="3722620" y="1521104"/>
                <a:ext cx="247734" cy="410651"/>
              </a:xfrm>
              <a:custGeom>
                <a:avLst/>
                <a:gdLst>
                  <a:gd name="T0" fmla="*/ 22 w 72"/>
                  <a:gd name="T1" fmla="*/ 68 h 111"/>
                  <a:gd name="T2" fmla="*/ 29 w 72"/>
                  <a:gd name="T3" fmla="*/ 108 h 111"/>
                  <a:gd name="T4" fmla="*/ 48 w 72"/>
                  <a:gd name="T5" fmla="*/ 34 h 111"/>
                  <a:gd name="T6" fmla="*/ 72 w 72"/>
                  <a:gd name="T7" fmla="*/ 36 h 111"/>
                  <a:gd name="T8" fmla="*/ 50 w 72"/>
                  <a:gd name="T9" fmla="*/ 0 h 111"/>
                  <a:gd name="T10" fmla="*/ 46 w 72"/>
                  <a:gd name="T11" fmla="*/ 3 h 111"/>
                  <a:gd name="T12" fmla="*/ 33 w 72"/>
                  <a:gd name="T13" fmla="*/ 70 h 111"/>
                  <a:gd name="T14" fmla="*/ 22 w 72"/>
                  <a:gd name="T15" fmla="*/ 68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11">
                    <a:moveTo>
                      <a:pt x="22" y="68"/>
                    </a:moveTo>
                    <a:cubicBezTo>
                      <a:pt x="10" y="75"/>
                      <a:pt x="0" y="111"/>
                      <a:pt x="29" y="108"/>
                    </a:cubicBezTo>
                    <a:cubicBezTo>
                      <a:pt x="47" y="96"/>
                      <a:pt x="35" y="51"/>
                      <a:pt x="48" y="34"/>
                    </a:cubicBezTo>
                    <a:cubicBezTo>
                      <a:pt x="58" y="33"/>
                      <a:pt x="66" y="43"/>
                      <a:pt x="72" y="36"/>
                    </a:cubicBezTo>
                    <a:cubicBezTo>
                      <a:pt x="72" y="22"/>
                      <a:pt x="63" y="5"/>
                      <a:pt x="50" y="0"/>
                    </a:cubicBezTo>
                    <a:cubicBezTo>
                      <a:pt x="49" y="2"/>
                      <a:pt x="47" y="2"/>
                      <a:pt x="46" y="3"/>
                    </a:cubicBezTo>
                    <a:cubicBezTo>
                      <a:pt x="40" y="26"/>
                      <a:pt x="38" y="47"/>
                      <a:pt x="33" y="70"/>
                    </a:cubicBezTo>
                    <a:cubicBezTo>
                      <a:pt x="30" y="69"/>
                      <a:pt x="27" y="68"/>
                      <a:pt x="22" y="68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3" name="Freeform 870"/>
              <p:cNvSpPr>
                <a:spLocks/>
              </p:cNvSpPr>
              <p:nvPr/>
            </p:nvSpPr>
            <p:spPr bwMode="auto">
              <a:xfrm rot="394503">
                <a:off x="4031333" y="1073804"/>
                <a:ext cx="211700" cy="182512"/>
              </a:xfrm>
              <a:custGeom>
                <a:avLst/>
                <a:gdLst>
                  <a:gd name="T0" fmla="*/ 0 w 61"/>
                  <a:gd name="T1" fmla="*/ 23 h 50"/>
                  <a:gd name="T2" fmla="*/ 29 w 61"/>
                  <a:gd name="T3" fmla="*/ 50 h 50"/>
                  <a:gd name="T4" fmla="*/ 33 w 61"/>
                  <a:gd name="T5" fmla="*/ 5 h 50"/>
                  <a:gd name="T6" fmla="*/ 22 w 61"/>
                  <a:gd name="T7" fmla="*/ 16 h 50"/>
                  <a:gd name="T8" fmla="*/ 20 w 61"/>
                  <a:gd name="T9" fmla="*/ 7 h 50"/>
                  <a:gd name="T10" fmla="*/ 0 w 61"/>
                  <a:gd name="T11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50">
                    <a:moveTo>
                      <a:pt x="0" y="23"/>
                    </a:moveTo>
                    <a:cubicBezTo>
                      <a:pt x="0" y="39"/>
                      <a:pt x="18" y="49"/>
                      <a:pt x="29" y="50"/>
                    </a:cubicBezTo>
                    <a:cubicBezTo>
                      <a:pt x="38" y="42"/>
                      <a:pt x="61" y="0"/>
                      <a:pt x="33" y="5"/>
                    </a:cubicBezTo>
                    <a:cubicBezTo>
                      <a:pt x="27" y="6"/>
                      <a:pt x="27" y="12"/>
                      <a:pt x="22" y="16"/>
                    </a:cubicBezTo>
                    <a:cubicBezTo>
                      <a:pt x="23" y="12"/>
                      <a:pt x="19" y="12"/>
                      <a:pt x="20" y="7"/>
                    </a:cubicBezTo>
                    <a:cubicBezTo>
                      <a:pt x="7" y="1"/>
                      <a:pt x="0" y="14"/>
                      <a:pt x="0" y="23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2" name="组 911"/>
            <p:cNvGrpSpPr/>
            <p:nvPr/>
          </p:nvGrpSpPr>
          <p:grpSpPr>
            <a:xfrm>
              <a:off x="984498" y="2523419"/>
              <a:ext cx="998602" cy="637130"/>
              <a:chOff x="7585076" y="3881438"/>
              <a:chExt cx="609600" cy="388938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241" name="Freeform 660"/>
              <p:cNvSpPr>
                <a:spLocks noEditPoints="1"/>
              </p:cNvSpPr>
              <p:nvPr/>
            </p:nvSpPr>
            <p:spPr bwMode="auto">
              <a:xfrm>
                <a:off x="7585076" y="3894138"/>
                <a:ext cx="214313" cy="374650"/>
              </a:xfrm>
              <a:custGeom>
                <a:avLst/>
                <a:gdLst>
                  <a:gd name="T0" fmla="*/ 88 w 88"/>
                  <a:gd name="T1" fmla="*/ 149 h 154"/>
                  <a:gd name="T2" fmla="*/ 49 w 88"/>
                  <a:gd name="T3" fmla="*/ 0 h 154"/>
                  <a:gd name="T4" fmla="*/ 22 w 88"/>
                  <a:gd name="T5" fmla="*/ 7 h 154"/>
                  <a:gd name="T6" fmla="*/ 3 w 88"/>
                  <a:gd name="T7" fmla="*/ 134 h 154"/>
                  <a:gd name="T8" fmla="*/ 3 w 88"/>
                  <a:gd name="T9" fmla="*/ 148 h 154"/>
                  <a:gd name="T10" fmla="*/ 23 w 88"/>
                  <a:gd name="T11" fmla="*/ 147 h 154"/>
                  <a:gd name="T12" fmla="*/ 35 w 88"/>
                  <a:gd name="T13" fmla="*/ 147 h 154"/>
                  <a:gd name="T14" fmla="*/ 37 w 88"/>
                  <a:gd name="T15" fmla="*/ 114 h 154"/>
                  <a:gd name="T16" fmla="*/ 39 w 88"/>
                  <a:gd name="T17" fmla="*/ 92 h 154"/>
                  <a:gd name="T18" fmla="*/ 53 w 88"/>
                  <a:gd name="T19" fmla="*/ 149 h 154"/>
                  <a:gd name="T20" fmla="*/ 76 w 88"/>
                  <a:gd name="T21" fmla="*/ 149 h 154"/>
                  <a:gd name="T22" fmla="*/ 88 w 88"/>
                  <a:gd name="T23" fmla="*/ 149 h 154"/>
                  <a:gd name="T24" fmla="*/ 58 w 88"/>
                  <a:gd name="T25" fmla="*/ 143 h 154"/>
                  <a:gd name="T26" fmla="*/ 46 w 88"/>
                  <a:gd name="T27" fmla="*/ 84 h 154"/>
                  <a:gd name="T28" fmla="*/ 30 w 88"/>
                  <a:gd name="T29" fmla="*/ 86 h 154"/>
                  <a:gd name="T30" fmla="*/ 29 w 88"/>
                  <a:gd name="T31" fmla="*/ 140 h 154"/>
                  <a:gd name="T32" fmla="*/ 10 w 88"/>
                  <a:gd name="T33" fmla="*/ 141 h 154"/>
                  <a:gd name="T34" fmla="*/ 26 w 88"/>
                  <a:gd name="T35" fmla="*/ 13 h 154"/>
                  <a:gd name="T36" fmla="*/ 43 w 88"/>
                  <a:gd name="T37" fmla="*/ 9 h 154"/>
                  <a:gd name="T38" fmla="*/ 50 w 88"/>
                  <a:gd name="T39" fmla="*/ 24 h 154"/>
                  <a:gd name="T40" fmla="*/ 80 w 88"/>
                  <a:gd name="T41" fmla="*/ 143 h 154"/>
                  <a:gd name="T42" fmla="*/ 58 w 88"/>
                  <a:gd name="T43" fmla="*/ 143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154">
                    <a:moveTo>
                      <a:pt x="88" y="149"/>
                    </a:moveTo>
                    <a:cubicBezTo>
                      <a:pt x="79" y="102"/>
                      <a:pt x="63" y="42"/>
                      <a:pt x="49" y="0"/>
                    </a:cubicBezTo>
                    <a:cubicBezTo>
                      <a:pt x="42" y="0"/>
                      <a:pt x="28" y="5"/>
                      <a:pt x="22" y="7"/>
                    </a:cubicBezTo>
                    <a:cubicBezTo>
                      <a:pt x="11" y="46"/>
                      <a:pt x="9" y="93"/>
                      <a:pt x="3" y="134"/>
                    </a:cubicBezTo>
                    <a:cubicBezTo>
                      <a:pt x="2" y="141"/>
                      <a:pt x="0" y="149"/>
                      <a:pt x="3" y="148"/>
                    </a:cubicBezTo>
                    <a:cubicBezTo>
                      <a:pt x="8" y="153"/>
                      <a:pt x="16" y="147"/>
                      <a:pt x="23" y="147"/>
                    </a:cubicBezTo>
                    <a:cubicBezTo>
                      <a:pt x="27" y="147"/>
                      <a:pt x="31" y="149"/>
                      <a:pt x="35" y="147"/>
                    </a:cubicBezTo>
                    <a:cubicBezTo>
                      <a:pt x="33" y="137"/>
                      <a:pt x="36" y="127"/>
                      <a:pt x="37" y="114"/>
                    </a:cubicBezTo>
                    <a:cubicBezTo>
                      <a:pt x="37" y="105"/>
                      <a:pt x="34" y="95"/>
                      <a:pt x="39" y="92"/>
                    </a:cubicBezTo>
                    <a:cubicBezTo>
                      <a:pt x="46" y="109"/>
                      <a:pt x="46" y="132"/>
                      <a:pt x="53" y="149"/>
                    </a:cubicBezTo>
                    <a:cubicBezTo>
                      <a:pt x="59" y="151"/>
                      <a:pt x="65" y="148"/>
                      <a:pt x="76" y="149"/>
                    </a:cubicBezTo>
                    <a:cubicBezTo>
                      <a:pt x="83" y="148"/>
                      <a:pt x="84" y="154"/>
                      <a:pt x="88" y="149"/>
                    </a:cubicBezTo>
                    <a:close/>
                    <a:moveTo>
                      <a:pt x="58" y="143"/>
                    </a:moveTo>
                    <a:cubicBezTo>
                      <a:pt x="52" y="128"/>
                      <a:pt x="49" y="106"/>
                      <a:pt x="46" y="84"/>
                    </a:cubicBezTo>
                    <a:cubicBezTo>
                      <a:pt x="40" y="81"/>
                      <a:pt x="34" y="87"/>
                      <a:pt x="30" y="86"/>
                    </a:cubicBezTo>
                    <a:cubicBezTo>
                      <a:pt x="30" y="102"/>
                      <a:pt x="30" y="120"/>
                      <a:pt x="29" y="140"/>
                    </a:cubicBezTo>
                    <a:cubicBezTo>
                      <a:pt x="25" y="143"/>
                      <a:pt x="16" y="141"/>
                      <a:pt x="10" y="141"/>
                    </a:cubicBezTo>
                    <a:cubicBezTo>
                      <a:pt x="13" y="96"/>
                      <a:pt x="16" y="53"/>
                      <a:pt x="26" y="13"/>
                    </a:cubicBezTo>
                    <a:cubicBezTo>
                      <a:pt x="33" y="12"/>
                      <a:pt x="36" y="9"/>
                      <a:pt x="43" y="9"/>
                    </a:cubicBezTo>
                    <a:cubicBezTo>
                      <a:pt x="48" y="12"/>
                      <a:pt x="49" y="19"/>
                      <a:pt x="50" y="24"/>
                    </a:cubicBezTo>
                    <a:cubicBezTo>
                      <a:pt x="61" y="60"/>
                      <a:pt x="73" y="100"/>
                      <a:pt x="80" y="143"/>
                    </a:cubicBezTo>
                    <a:cubicBezTo>
                      <a:pt x="77" y="142"/>
                      <a:pt x="64" y="141"/>
                      <a:pt x="58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Freeform 661"/>
              <p:cNvSpPr>
                <a:spLocks noEditPoints="1"/>
              </p:cNvSpPr>
              <p:nvPr/>
            </p:nvSpPr>
            <p:spPr bwMode="auto">
              <a:xfrm>
                <a:off x="7808913" y="3881438"/>
                <a:ext cx="201613" cy="388938"/>
              </a:xfrm>
              <a:custGeom>
                <a:avLst/>
                <a:gdLst>
                  <a:gd name="T0" fmla="*/ 69 w 83"/>
                  <a:gd name="T1" fmla="*/ 24 h 160"/>
                  <a:gd name="T2" fmla="*/ 0 w 83"/>
                  <a:gd name="T3" fmla="*/ 20 h 160"/>
                  <a:gd name="T4" fmla="*/ 5 w 83"/>
                  <a:gd name="T5" fmla="*/ 158 h 160"/>
                  <a:gd name="T6" fmla="*/ 13 w 83"/>
                  <a:gd name="T7" fmla="*/ 153 h 160"/>
                  <a:gd name="T8" fmla="*/ 81 w 83"/>
                  <a:gd name="T9" fmla="*/ 106 h 160"/>
                  <a:gd name="T10" fmla="*/ 55 w 83"/>
                  <a:gd name="T11" fmla="*/ 83 h 160"/>
                  <a:gd name="T12" fmla="*/ 69 w 83"/>
                  <a:gd name="T13" fmla="*/ 24 h 160"/>
                  <a:gd name="T14" fmla="*/ 40 w 83"/>
                  <a:gd name="T15" fmla="*/ 82 h 160"/>
                  <a:gd name="T16" fmla="*/ 71 w 83"/>
                  <a:gd name="T17" fmla="*/ 97 h 160"/>
                  <a:gd name="T18" fmla="*/ 12 w 83"/>
                  <a:gd name="T19" fmla="*/ 146 h 160"/>
                  <a:gd name="T20" fmla="*/ 8 w 83"/>
                  <a:gd name="T21" fmla="*/ 121 h 160"/>
                  <a:gd name="T22" fmla="*/ 7 w 83"/>
                  <a:gd name="T23" fmla="*/ 20 h 160"/>
                  <a:gd name="T24" fmla="*/ 24 w 83"/>
                  <a:gd name="T25" fmla="*/ 13 h 160"/>
                  <a:gd name="T26" fmla="*/ 66 w 83"/>
                  <a:gd name="T27" fmla="*/ 34 h 160"/>
                  <a:gd name="T28" fmla="*/ 59 w 83"/>
                  <a:gd name="T29" fmla="*/ 70 h 160"/>
                  <a:gd name="T30" fmla="*/ 40 w 83"/>
                  <a:gd name="T31" fmla="*/ 8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3" h="160">
                    <a:moveTo>
                      <a:pt x="69" y="24"/>
                    </a:moveTo>
                    <a:cubicBezTo>
                      <a:pt x="58" y="0"/>
                      <a:pt x="15" y="1"/>
                      <a:pt x="0" y="20"/>
                    </a:cubicBezTo>
                    <a:cubicBezTo>
                      <a:pt x="0" y="64"/>
                      <a:pt x="1" y="115"/>
                      <a:pt x="5" y="158"/>
                    </a:cubicBezTo>
                    <a:cubicBezTo>
                      <a:pt x="11" y="160"/>
                      <a:pt x="9" y="153"/>
                      <a:pt x="13" y="153"/>
                    </a:cubicBezTo>
                    <a:cubicBezTo>
                      <a:pt x="37" y="152"/>
                      <a:pt x="83" y="138"/>
                      <a:pt x="81" y="106"/>
                    </a:cubicBezTo>
                    <a:cubicBezTo>
                      <a:pt x="80" y="93"/>
                      <a:pt x="70" y="83"/>
                      <a:pt x="55" y="83"/>
                    </a:cubicBezTo>
                    <a:cubicBezTo>
                      <a:pt x="67" y="76"/>
                      <a:pt x="75" y="39"/>
                      <a:pt x="69" y="24"/>
                    </a:cubicBezTo>
                    <a:close/>
                    <a:moveTo>
                      <a:pt x="40" y="82"/>
                    </a:moveTo>
                    <a:cubicBezTo>
                      <a:pt x="46" y="91"/>
                      <a:pt x="65" y="88"/>
                      <a:pt x="71" y="97"/>
                    </a:cubicBezTo>
                    <a:cubicBezTo>
                      <a:pt x="83" y="137"/>
                      <a:pt x="40" y="143"/>
                      <a:pt x="12" y="146"/>
                    </a:cubicBezTo>
                    <a:cubicBezTo>
                      <a:pt x="9" y="139"/>
                      <a:pt x="9" y="130"/>
                      <a:pt x="8" y="121"/>
                    </a:cubicBezTo>
                    <a:cubicBezTo>
                      <a:pt x="5" y="91"/>
                      <a:pt x="4" y="53"/>
                      <a:pt x="7" y="20"/>
                    </a:cubicBezTo>
                    <a:cubicBezTo>
                      <a:pt x="13" y="21"/>
                      <a:pt x="17" y="14"/>
                      <a:pt x="24" y="13"/>
                    </a:cubicBezTo>
                    <a:cubicBezTo>
                      <a:pt x="41" y="10"/>
                      <a:pt x="64" y="19"/>
                      <a:pt x="66" y="34"/>
                    </a:cubicBezTo>
                    <a:cubicBezTo>
                      <a:pt x="67" y="41"/>
                      <a:pt x="64" y="63"/>
                      <a:pt x="59" y="70"/>
                    </a:cubicBezTo>
                    <a:cubicBezTo>
                      <a:pt x="55" y="77"/>
                      <a:pt x="48" y="77"/>
                      <a:pt x="40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3" name="Freeform 663"/>
              <p:cNvSpPr>
                <a:spLocks noEditPoints="1"/>
              </p:cNvSpPr>
              <p:nvPr/>
            </p:nvSpPr>
            <p:spPr bwMode="auto">
              <a:xfrm>
                <a:off x="7991476" y="3905250"/>
                <a:ext cx="203200" cy="365125"/>
              </a:xfrm>
              <a:custGeom>
                <a:avLst/>
                <a:gdLst>
                  <a:gd name="T0" fmla="*/ 47 w 83"/>
                  <a:gd name="T1" fmla="*/ 36 h 150"/>
                  <a:gd name="T2" fmla="*/ 59 w 83"/>
                  <a:gd name="T3" fmla="*/ 37 h 150"/>
                  <a:gd name="T4" fmla="*/ 62 w 83"/>
                  <a:gd name="T5" fmla="*/ 6 h 150"/>
                  <a:gd name="T6" fmla="*/ 28 w 83"/>
                  <a:gd name="T7" fmla="*/ 14 h 150"/>
                  <a:gd name="T8" fmla="*/ 9 w 83"/>
                  <a:gd name="T9" fmla="*/ 113 h 150"/>
                  <a:gd name="T10" fmla="*/ 79 w 83"/>
                  <a:gd name="T11" fmla="*/ 133 h 150"/>
                  <a:gd name="T12" fmla="*/ 77 w 83"/>
                  <a:gd name="T13" fmla="*/ 105 h 150"/>
                  <a:gd name="T14" fmla="*/ 58 w 83"/>
                  <a:gd name="T15" fmla="*/ 112 h 150"/>
                  <a:gd name="T16" fmla="*/ 47 w 83"/>
                  <a:gd name="T17" fmla="*/ 36 h 150"/>
                  <a:gd name="T18" fmla="*/ 74 w 83"/>
                  <a:gd name="T19" fmla="*/ 114 h 150"/>
                  <a:gd name="T20" fmla="*/ 72 w 83"/>
                  <a:gd name="T21" fmla="*/ 130 h 150"/>
                  <a:gd name="T22" fmla="*/ 15 w 83"/>
                  <a:gd name="T23" fmla="*/ 113 h 150"/>
                  <a:gd name="T24" fmla="*/ 14 w 83"/>
                  <a:gd name="T25" fmla="*/ 66 h 150"/>
                  <a:gd name="T26" fmla="*/ 40 w 83"/>
                  <a:gd name="T27" fmla="*/ 12 h 150"/>
                  <a:gd name="T28" fmla="*/ 52 w 83"/>
                  <a:gd name="T29" fmla="*/ 9 h 150"/>
                  <a:gd name="T30" fmla="*/ 55 w 83"/>
                  <a:gd name="T31" fmla="*/ 29 h 150"/>
                  <a:gd name="T32" fmla="*/ 43 w 83"/>
                  <a:gd name="T33" fmla="*/ 30 h 150"/>
                  <a:gd name="T34" fmla="*/ 74 w 83"/>
                  <a:gd name="T35" fmla="*/ 114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50">
                    <a:moveTo>
                      <a:pt x="47" y="36"/>
                    </a:moveTo>
                    <a:cubicBezTo>
                      <a:pt x="50" y="37"/>
                      <a:pt x="57" y="39"/>
                      <a:pt x="59" y="37"/>
                    </a:cubicBezTo>
                    <a:cubicBezTo>
                      <a:pt x="61" y="28"/>
                      <a:pt x="61" y="20"/>
                      <a:pt x="62" y="6"/>
                    </a:cubicBezTo>
                    <a:cubicBezTo>
                      <a:pt x="49" y="0"/>
                      <a:pt x="36" y="5"/>
                      <a:pt x="28" y="14"/>
                    </a:cubicBezTo>
                    <a:cubicBezTo>
                      <a:pt x="11" y="34"/>
                      <a:pt x="0" y="83"/>
                      <a:pt x="9" y="113"/>
                    </a:cubicBezTo>
                    <a:cubicBezTo>
                      <a:pt x="17" y="142"/>
                      <a:pt x="60" y="150"/>
                      <a:pt x="79" y="133"/>
                    </a:cubicBezTo>
                    <a:cubicBezTo>
                      <a:pt x="78" y="122"/>
                      <a:pt x="83" y="112"/>
                      <a:pt x="77" y="105"/>
                    </a:cubicBezTo>
                    <a:cubicBezTo>
                      <a:pt x="68" y="107"/>
                      <a:pt x="66" y="113"/>
                      <a:pt x="58" y="112"/>
                    </a:cubicBezTo>
                    <a:cubicBezTo>
                      <a:pt x="30" y="110"/>
                      <a:pt x="24" y="51"/>
                      <a:pt x="47" y="36"/>
                    </a:cubicBezTo>
                    <a:close/>
                    <a:moveTo>
                      <a:pt x="74" y="114"/>
                    </a:moveTo>
                    <a:cubicBezTo>
                      <a:pt x="73" y="119"/>
                      <a:pt x="75" y="127"/>
                      <a:pt x="72" y="130"/>
                    </a:cubicBezTo>
                    <a:cubicBezTo>
                      <a:pt x="48" y="140"/>
                      <a:pt x="23" y="135"/>
                      <a:pt x="15" y="113"/>
                    </a:cubicBezTo>
                    <a:cubicBezTo>
                      <a:pt x="12" y="102"/>
                      <a:pt x="12" y="81"/>
                      <a:pt x="14" y="66"/>
                    </a:cubicBezTo>
                    <a:cubicBezTo>
                      <a:pt x="17" y="43"/>
                      <a:pt x="30" y="18"/>
                      <a:pt x="40" y="12"/>
                    </a:cubicBezTo>
                    <a:cubicBezTo>
                      <a:pt x="44" y="10"/>
                      <a:pt x="49" y="10"/>
                      <a:pt x="52" y="9"/>
                    </a:cubicBezTo>
                    <a:cubicBezTo>
                      <a:pt x="58" y="11"/>
                      <a:pt x="53" y="27"/>
                      <a:pt x="55" y="29"/>
                    </a:cubicBezTo>
                    <a:cubicBezTo>
                      <a:pt x="52" y="33"/>
                      <a:pt x="45" y="26"/>
                      <a:pt x="43" y="30"/>
                    </a:cubicBezTo>
                    <a:cubicBezTo>
                      <a:pt x="12" y="52"/>
                      <a:pt x="26" y="136"/>
                      <a:pt x="74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4" name="Freeform 664"/>
              <p:cNvSpPr>
                <a:spLocks noEditPoints="1"/>
              </p:cNvSpPr>
              <p:nvPr/>
            </p:nvSpPr>
            <p:spPr bwMode="auto">
              <a:xfrm>
                <a:off x="7848601" y="3940175"/>
                <a:ext cx="87313" cy="114300"/>
              </a:xfrm>
              <a:custGeom>
                <a:avLst/>
                <a:gdLst>
                  <a:gd name="T0" fmla="*/ 22 w 36"/>
                  <a:gd name="T1" fmla="*/ 3 h 47"/>
                  <a:gd name="T2" fmla="*/ 11 w 36"/>
                  <a:gd name="T3" fmla="*/ 0 h 47"/>
                  <a:gd name="T4" fmla="*/ 3 w 36"/>
                  <a:gd name="T5" fmla="*/ 17 h 47"/>
                  <a:gd name="T6" fmla="*/ 5 w 36"/>
                  <a:gd name="T7" fmla="*/ 46 h 47"/>
                  <a:gd name="T8" fmla="*/ 8 w 36"/>
                  <a:gd name="T9" fmla="*/ 47 h 47"/>
                  <a:gd name="T10" fmla="*/ 22 w 36"/>
                  <a:gd name="T11" fmla="*/ 3 h 47"/>
                  <a:gd name="T12" fmla="*/ 10 w 36"/>
                  <a:gd name="T13" fmla="*/ 40 h 47"/>
                  <a:gd name="T14" fmla="*/ 8 w 36"/>
                  <a:gd name="T15" fmla="*/ 8 h 47"/>
                  <a:gd name="T16" fmla="*/ 10 w 36"/>
                  <a:gd name="T17" fmla="*/ 4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47">
                    <a:moveTo>
                      <a:pt x="22" y="3"/>
                    </a:moveTo>
                    <a:cubicBezTo>
                      <a:pt x="21" y="2"/>
                      <a:pt x="13" y="0"/>
                      <a:pt x="11" y="0"/>
                    </a:cubicBezTo>
                    <a:cubicBezTo>
                      <a:pt x="0" y="1"/>
                      <a:pt x="3" y="9"/>
                      <a:pt x="3" y="17"/>
                    </a:cubicBezTo>
                    <a:cubicBezTo>
                      <a:pt x="3" y="26"/>
                      <a:pt x="0" y="37"/>
                      <a:pt x="5" y="46"/>
                    </a:cubicBezTo>
                    <a:cubicBezTo>
                      <a:pt x="7" y="46"/>
                      <a:pt x="8" y="46"/>
                      <a:pt x="8" y="47"/>
                    </a:cubicBezTo>
                    <a:cubicBezTo>
                      <a:pt x="35" y="47"/>
                      <a:pt x="36" y="13"/>
                      <a:pt x="22" y="3"/>
                    </a:cubicBezTo>
                    <a:close/>
                    <a:moveTo>
                      <a:pt x="10" y="40"/>
                    </a:moveTo>
                    <a:cubicBezTo>
                      <a:pt x="8" y="35"/>
                      <a:pt x="8" y="19"/>
                      <a:pt x="8" y="8"/>
                    </a:cubicBezTo>
                    <a:cubicBezTo>
                      <a:pt x="30" y="4"/>
                      <a:pt x="29" y="42"/>
                      <a:pt x="10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5" name="Freeform 666"/>
              <p:cNvSpPr>
                <a:spLocks noEditPoints="1"/>
              </p:cNvSpPr>
              <p:nvPr/>
            </p:nvSpPr>
            <p:spPr bwMode="auto">
              <a:xfrm>
                <a:off x="7645401" y="3956050"/>
                <a:ext cx="61913" cy="122238"/>
              </a:xfrm>
              <a:custGeom>
                <a:avLst/>
                <a:gdLst>
                  <a:gd name="T0" fmla="*/ 6 w 25"/>
                  <a:gd name="T1" fmla="*/ 2 h 50"/>
                  <a:gd name="T2" fmla="*/ 0 w 25"/>
                  <a:gd name="T3" fmla="*/ 46 h 50"/>
                  <a:gd name="T4" fmla="*/ 21 w 25"/>
                  <a:gd name="T5" fmla="*/ 48 h 50"/>
                  <a:gd name="T6" fmla="*/ 17 w 25"/>
                  <a:gd name="T7" fmla="*/ 1 h 50"/>
                  <a:gd name="T8" fmla="*/ 6 w 25"/>
                  <a:gd name="T9" fmla="*/ 2 h 50"/>
                  <a:gd name="T10" fmla="*/ 9 w 25"/>
                  <a:gd name="T11" fmla="*/ 44 h 50"/>
                  <a:gd name="T12" fmla="*/ 10 w 25"/>
                  <a:gd name="T13" fmla="*/ 8 h 50"/>
                  <a:gd name="T14" fmla="*/ 14 w 25"/>
                  <a:gd name="T15" fmla="*/ 8 h 50"/>
                  <a:gd name="T16" fmla="*/ 17 w 25"/>
                  <a:gd name="T17" fmla="*/ 42 h 50"/>
                  <a:gd name="T18" fmla="*/ 9 w 25"/>
                  <a:gd name="T19" fmla="*/ 4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50">
                    <a:moveTo>
                      <a:pt x="6" y="2"/>
                    </a:moveTo>
                    <a:cubicBezTo>
                      <a:pt x="1" y="16"/>
                      <a:pt x="3" y="33"/>
                      <a:pt x="0" y="46"/>
                    </a:cubicBezTo>
                    <a:cubicBezTo>
                      <a:pt x="7" y="48"/>
                      <a:pt x="14" y="50"/>
                      <a:pt x="21" y="48"/>
                    </a:cubicBezTo>
                    <a:cubicBezTo>
                      <a:pt x="25" y="33"/>
                      <a:pt x="22" y="13"/>
                      <a:pt x="17" y="1"/>
                    </a:cubicBezTo>
                    <a:cubicBezTo>
                      <a:pt x="13" y="1"/>
                      <a:pt x="8" y="0"/>
                      <a:pt x="6" y="2"/>
                    </a:cubicBezTo>
                    <a:close/>
                    <a:moveTo>
                      <a:pt x="9" y="44"/>
                    </a:moveTo>
                    <a:cubicBezTo>
                      <a:pt x="3" y="35"/>
                      <a:pt x="10" y="19"/>
                      <a:pt x="10" y="8"/>
                    </a:cubicBezTo>
                    <a:cubicBezTo>
                      <a:pt x="12" y="8"/>
                      <a:pt x="13" y="8"/>
                      <a:pt x="14" y="8"/>
                    </a:cubicBezTo>
                    <a:cubicBezTo>
                      <a:pt x="16" y="21"/>
                      <a:pt x="17" y="28"/>
                      <a:pt x="17" y="42"/>
                    </a:cubicBezTo>
                    <a:cubicBezTo>
                      <a:pt x="15" y="43"/>
                      <a:pt x="9" y="40"/>
                      <a:pt x="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6" name="Freeform 676"/>
              <p:cNvSpPr>
                <a:spLocks noEditPoints="1"/>
              </p:cNvSpPr>
              <p:nvPr/>
            </p:nvSpPr>
            <p:spPr bwMode="auto">
              <a:xfrm>
                <a:off x="7854951" y="4117975"/>
                <a:ext cx="93663" cy="88900"/>
              </a:xfrm>
              <a:custGeom>
                <a:avLst/>
                <a:gdLst>
                  <a:gd name="T0" fmla="*/ 0 w 38"/>
                  <a:gd name="T1" fmla="*/ 9 h 37"/>
                  <a:gd name="T2" fmla="*/ 1 w 38"/>
                  <a:gd name="T3" fmla="*/ 37 h 37"/>
                  <a:gd name="T4" fmla="*/ 32 w 38"/>
                  <a:gd name="T5" fmla="*/ 8 h 37"/>
                  <a:gd name="T6" fmla="*/ 0 w 38"/>
                  <a:gd name="T7" fmla="*/ 9 h 37"/>
                  <a:gd name="T8" fmla="*/ 27 w 38"/>
                  <a:gd name="T9" fmla="*/ 13 h 37"/>
                  <a:gd name="T10" fmla="*/ 25 w 38"/>
                  <a:gd name="T11" fmla="*/ 24 h 37"/>
                  <a:gd name="T12" fmla="*/ 8 w 38"/>
                  <a:gd name="T13" fmla="*/ 28 h 37"/>
                  <a:gd name="T14" fmla="*/ 8 w 38"/>
                  <a:gd name="T15" fmla="*/ 10 h 37"/>
                  <a:gd name="T16" fmla="*/ 27 w 38"/>
                  <a:gd name="T17" fmla="*/ 1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37">
                    <a:moveTo>
                      <a:pt x="0" y="9"/>
                    </a:moveTo>
                    <a:cubicBezTo>
                      <a:pt x="0" y="16"/>
                      <a:pt x="2" y="27"/>
                      <a:pt x="1" y="37"/>
                    </a:cubicBezTo>
                    <a:cubicBezTo>
                      <a:pt x="15" y="36"/>
                      <a:pt x="38" y="33"/>
                      <a:pt x="32" y="8"/>
                    </a:cubicBezTo>
                    <a:cubicBezTo>
                      <a:pt x="26" y="2"/>
                      <a:pt x="4" y="0"/>
                      <a:pt x="0" y="9"/>
                    </a:cubicBezTo>
                    <a:close/>
                    <a:moveTo>
                      <a:pt x="27" y="13"/>
                    </a:moveTo>
                    <a:cubicBezTo>
                      <a:pt x="28" y="18"/>
                      <a:pt x="25" y="20"/>
                      <a:pt x="25" y="24"/>
                    </a:cubicBezTo>
                    <a:cubicBezTo>
                      <a:pt x="22" y="28"/>
                      <a:pt x="16" y="29"/>
                      <a:pt x="8" y="28"/>
                    </a:cubicBezTo>
                    <a:cubicBezTo>
                      <a:pt x="6" y="25"/>
                      <a:pt x="6" y="14"/>
                      <a:pt x="8" y="10"/>
                    </a:cubicBezTo>
                    <a:cubicBezTo>
                      <a:pt x="15" y="11"/>
                      <a:pt x="24" y="9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3" name="组 912"/>
            <p:cNvGrpSpPr/>
            <p:nvPr/>
          </p:nvGrpSpPr>
          <p:grpSpPr>
            <a:xfrm rot="900000">
              <a:off x="2175769" y="2416665"/>
              <a:ext cx="954105" cy="892681"/>
              <a:chOff x="7913688" y="4706938"/>
              <a:chExt cx="739776" cy="69215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227" name="Freeform 716"/>
              <p:cNvSpPr>
                <a:spLocks noEditPoints="1"/>
              </p:cNvSpPr>
              <p:nvPr/>
            </p:nvSpPr>
            <p:spPr bwMode="auto">
              <a:xfrm>
                <a:off x="7948613" y="4706938"/>
                <a:ext cx="617538" cy="536575"/>
              </a:xfrm>
              <a:custGeom>
                <a:avLst/>
                <a:gdLst>
                  <a:gd name="T0" fmla="*/ 250 w 254"/>
                  <a:gd name="T1" fmla="*/ 156 h 220"/>
                  <a:gd name="T2" fmla="*/ 235 w 254"/>
                  <a:gd name="T3" fmla="*/ 150 h 220"/>
                  <a:gd name="T4" fmla="*/ 172 w 254"/>
                  <a:gd name="T5" fmla="*/ 149 h 220"/>
                  <a:gd name="T6" fmla="*/ 130 w 254"/>
                  <a:gd name="T7" fmla="*/ 28 h 220"/>
                  <a:gd name="T8" fmla="*/ 148 w 254"/>
                  <a:gd name="T9" fmla="*/ 9 h 220"/>
                  <a:gd name="T10" fmla="*/ 126 w 254"/>
                  <a:gd name="T11" fmla="*/ 24 h 220"/>
                  <a:gd name="T12" fmla="*/ 108 w 254"/>
                  <a:gd name="T13" fmla="*/ 0 h 220"/>
                  <a:gd name="T14" fmla="*/ 120 w 254"/>
                  <a:gd name="T15" fmla="*/ 28 h 220"/>
                  <a:gd name="T16" fmla="*/ 25 w 254"/>
                  <a:gd name="T17" fmla="*/ 139 h 220"/>
                  <a:gd name="T18" fmla="*/ 10 w 254"/>
                  <a:gd name="T19" fmla="*/ 158 h 220"/>
                  <a:gd name="T20" fmla="*/ 2 w 254"/>
                  <a:gd name="T21" fmla="*/ 180 h 220"/>
                  <a:gd name="T22" fmla="*/ 168 w 254"/>
                  <a:gd name="T23" fmla="*/ 158 h 220"/>
                  <a:gd name="T24" fmla="*/ 169 w 254"/>
                  <a:gd name="T25" fmla="*/ 220 h 220"/>
                  <a:gd name="T26" fmla="*/ 174 w 254"/>
                  <a:gd name="T27" fmla="*/ 191 h 220"/>
                  <a:gd name="T28" fmla="*/ 174 w 254"/>
                  <a:gd name="T29" fmla="*/ 157 h 220"/>
                  <a:gd name="T30" fmla="*/ 224 w 254"/>
                  <a:gd name="T31" fmla="*/ 157 h 220"/>
                  <a:gd name="T32" fmla="*/ 250 w 254"/>
                  <a:gd name="T33" fmla="*/ 156 h 220"/>
                  <a:gd name="T34" fmla="*/ 10 w 254"/>
                  <a:gd name="T35" fmla="*/ 172 h 220"/>
                  <a:gd name="T36" fmla="*/ 122 w 254"/>
                  <a:gd name="T37" fmla="*/ 35 h 220"/>
                  <a:gd name="T38" fmla="*/ 124 w 254"/>
                  <a:gd name="T39" fmla="*/ 35 h 220"/>
                  <a:gd name="T40" fmla="*/ 168 w 254"/>
                  <a:gd name="T41" fmla="*/ 151 h 220"/>
                  <a:gd name="T42" fmla="*/ 10 w 254"/>
                  <a:gd name="T43" fmla="*/ 172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4" h="220">
                    <a:moveTo>
                      <a:pt x="250" y="156"/>
                    </a:moveTo>
                    <a:cubicBezTo>
                      <a:pt x="254" y="147"/>
                      <a:pt x="240" y="150"/>
                      <a:pt x="235" y="150"/>
                    </a:cubicBezTo>
                    <a:cubicBezTo>
                      <a:pt x="208" y="148"/>
                      <a:pt x="190" y="152"/>
                      <a:pt x="172" y="149"/>
                    </a:cubicBezTo>
                    <a:cubicBezTo>
                      <a:pt x="168" y="99"/>
                      <a:pt x="141" y="71"/>
                      <a:pt x="130" y="28"/>
                    </a:cubicBezTo>
                    <a:cubicBezTo>
                      <a:pt x="135" y="20"/>
                      <a:pt x="148" y="22"/>
                      <a:pt x="148" y="9"/>
                    </a:cubicBezTo>
                    <a:cubicBezTo>
                      <a:pt x="136" y="10"/>
                      <a:pt x="134" y="20"/>
                      <a:pt x="126" y="24"/>
                    </a:cubicBezTo>
                    <a:cubicBezTo>
                      <a:pt x="120" y="15"/>
                      <a:pt x="116" y="5"/>
                      <a:pt x="108" y="0"/>
                    </a:cubicBezTo>
                    <a:cubicBezTo>
                      <a:pt x="102" y="9"/>
                      <a:pt x="118" y="18"/>
                      <a:pt x="120" y="28"/>
                    </a:cubicBezTo>
                    <a:cubicBezTo>
                      <a:pt x="85" y="59"/>
                      <a:pt x="53" y="100"/>
                      <a:pt x="25" y="139"/>
                    </a:cubicBezTo>
                    <a:cubicBezTo>
                      <a:pt x="21" y="145"/>
                      <a:pt x="15" y="151"/>
                      <a:pt x="10" y="158"/>
                    </a:cubicBezTo>
                    <a:cubicBezTo>
                      <a:pt x="6" y="164"/>
                      <a:pt x="0" y="172"/>
                      <a:pt x="2" y="180"/>
                    </a:cubicBezTo>
                    <a:cubicBezTo>
                      <a:pt x="56" y="177"/>
                      <a:pt x="112" y="162"/>
                      <a:pt x="168" y="158"/>
                    </a:cubicBezTo>
                    <a:cubicBezTo>
                      <a:pt x="174" y="179"/>
                      <a:pt x="162" y="207"/>
                      <a:pt x="169" y="220"/>
                    </a:cubicBezTo>
                    <a:cubicBezTo>
                      <a:pt x="177" y="214"/>
                      <a:pt x="173" y="201"/>
                      <a:pt x="174" y="191"/>
                    </a:cubicBezTo>
                    <a:cubicBezTo>
                      <a:pt x="174" y="179"/>
                      <a:pt x="176" y="167"/>
                      <a:pt x="174" y="157"/>
                    </a:cubicBezTo>
                    <a:cubicBezTo>
                      <a:pt x="194" y="157"/>
                      <a:pt x="211" y="156"/>
                      <a:pt x="224" y="157"/>
                    </a:cubicBezTo>
                    <a:cubicBezTo>
                      <a:pt x="234" y="157"/>
                      <a:pt x="250" y="163"/>
                      <a:pt x="250" y="156"/>
                    </a:cubicBezTo>
                    <a:close/>
                    <a:moveTo>
                      <a:pt x="10" y="172"/>
                    </a:moveTo>
                    <a:cubicBezTo>
                      <a:pt x="42" y="120"/>
                      <a:pt x="78" y="73"/>
                      <a:pt x="122" y="35"/>
                    </a:cubicBezTo>
                    <a:cubicBezTo>
                      <a:pt x="123" y="35"/>
                      <a:pt x="124" y="35"/>
                      <a:pt x="124" y="35"/>
                    </a:cubicBezTo>
                    <a:cubicBezTo>
                      <a:pt x="139" y="73"/>
                      <a:pt x="161" y="105"/>
                      <a:pt x="168" y="151"/>
                    </a:cubicBezTo>
                    <a:cubicBezTo>
                      <a:pt x="112" y="156"/>
                      <a:pt x="64" y="169"/>
                      <a:pt x="10" y="1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8" name="Freeform 721"/>
              <p:cNvSpPr>
                <a:spLocks/>
              </p:cNvSpPr>
              <p:nvPr/>
            </p:nvSpPr>
            <p:spPr bwMode="auto">
              <a:xfrm>
                <a:off x="7935913" y="4765675"/>
                <a:ext cx="184150" cy="200025"/>
              </a:xfrm>
              <a:custGeom>
                <a:avLst/>
                <a:gdLst>
                  <a:gd name="T0" fmla="*/ 53 w 76"/>
                  <a:gd name="T1" fmla="*/ 23 h 82"/>
                  <a:gd name="T2" fmla="*/ 71 w 76"/>
                  <a:gd name="T3" fmla="*/ 33 h 82"/>
                  <a:gd name="T4" fmla="*/ 57 w 76"/>
                  <a:gd name="T5" fmla="*/ 0 h 82"/>
                  <a:gd name="T6" fmla="*/ 32 w 76"/>
                  <a:gd name="T7" fmla="*/ 51 h 82"/>
                  <a:gd name="T8" fmla="*/ 2 w 76"/>
                  <a:gd name="T9" fmla="*/ 71 h 82"/>
                  <a:gd name="T10" fmla="*/ 53 w 76"/>
                  <a:gd name="T11" fmla="*/ 2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2">
                    <a:moveTo>
                      <a:pt x="53" y="23"/>
                    </a:moveTo>
                    <a:cubicBezTo>
                      <a:pt x="59" y="27"/>
                      <a:pt x="66" y="29"/>
                      <a:pt x="71" y="33"/>
                    </a:cubicBezTo>
                    <a:cubicBezTo>
                      <a:pt x="76" y="19"/>
                      <a:pt x="70" y="4"/>
                      <a:pt x="57" y="0"/>
                    </a:cubicBezTo>
                    <a:cubicBezTo>
                      <a:pt x="46" y="16"/>
                      <a:pt x="43" y="34"/>
                      <a:pt x="32" y="51"/>
                    </a:cubicBezTo>
                    <a:cubicBezTo>
                      <a:pt x="15" y="44"/>
                      <a:pt x="0" y="59"/>
                      <a:pt x="2" y="71"/>
                    </a:cubicBezTo>
                    <a:cubicBezTo>
                      <a:pt x="35" y="82"/>
                      <a:pt x="40" y="41"/>
                      <a:pt x="5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9" name="Freeform 722"/>
              <p:cNvSpPr>
                <a:spLocks/>
              </p:cNvSpPr>
              <p:nvPr/>
            </p:nvSpPr>
            <p:spPr bwMode="auto">
              <a:xfrm>
                <a:off x="7948613" y="4765675"/>
                <a:ext cx="23813" cy="74613"/>
              </a:xfrm>
              <a:custGeom>
                <a:avLst/>
                <a:gdLst>
                  <a:gd name="T0" fmla="*/ 6 w 10"/>
                  <a:gd name="T1" fmla="*/ 0 h 31"/>
                  <a:gd name="T2" fmla="*/ 2 w 10"/>
                  <a:gd name="T3" fmla="*/ 0 h 31"/>
                  <a:gd name="T4" fmla="*/ 0 w 10"/>
                  <a:gd name="T5" fmla="*/ 31 h 31"/>
                  <a:gd name="T6" fmla="*/ 6 w 10"/>
                  <a:gd name="T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1">
                    <a:moveTo>
                      <a:pt x="6" y="0"/>
                    </a:moveTo>
                    <a:cubicBezTo>
                      <a:pt x="5" y="0"/>
                      <a:pt x="4" y="0"/>
                      <a:pt x="2" y="0"/>
                    </a:cubicBezTo>
                    <a:cubicBezTo>
                      <a:pt x="0" y="10"/>
                      <a:pt x="4" y="22"/>
                      <a:pt x="0" y="31"/>
                    </a:cubicBezTo>
                    <a:cubicBezTo>
                      <a:pt x="10" y="28"/>
                      <a:pt x="8" y="12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Freeform 732"/>
              <p:cNvSpPr>
                <a:spLocks/>
              </p:cNvSpPr>
              <p:nvPr/>
            </p:nvSpPr>
            <p:spPr bwMode="auto">
              <a:xfrm>
                <a:off x="8186738" y="4916488"/>
                <a:ext cx="55563" cy="63500"/>
              </a:xfrm>
              <a:custGeom>
                <a:avLst/>
                <a:gdLst>
                  <a:gd name="T0" fmla="*/ 7 w 23"/>
                  <a:gd name="T1" fmla="*/ 3 h 26"/>
                  <a:gd name="T2" fmla="*/ 7 w 23"/>
                  <a:gd name="T3" fmla="*/ 10 h 26"/>
                  <a:gd name="T4" fmla="*/ 16 w 23"/>
                  <a:gd name="T5" fmla="*/ 9 h 26"/>
                  <a:gd name="T6" fmla="*/ 10 w 23"/>
                  <a:gd name="T7" fmla="*/ 17 h 26"/>
                  <a:gd name="T8" fmla="*/ 3 w 23"/>
                  <a:gd name="T9" fmla="*/ 8 h 26"/>
                  <a:gd name="T10" fmla="*/ 16 w 23"/>
                  <a:gd name="T11" fmla="*/ 24 h 26"/>
                  <a:gd name="T12" fmla="*/ 22 w 23"/>
                  <a:gd name="T13" fmla="*/ 6 h 26"/>
                  <a:gd name="T14" fmla="*/ 7 w 23"/>
                  <a:gd name="T15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26">
                    <a:moveTo>
                      <a:pt x="7" y="3"/>
                    </a:moveTo>
                    <a:cubicBezTo>
                      <a:pt x="7" y="5"/>
                      <a:pt x="7" y="7"/>
                      <a:pt x="7" y="10"/>
                    </a:cubicBezTo>
                    <a:cubicBezTo>
                      <a:pt x="11" y="11"/>
                      <a:pt x="14" y="4"/>
                      <a:pt x="16" y="9"/>
                    </a:cubicBezTo>
                    <a:cubicBezTo>
                      <a:pt x="15" y="13"/>
                      <a:pt x="15" y="17"/>
                      <a:pt x="10" y="17"/>
                    </a:cubicBezTo>
                    <a:cubicBezTo>
                      <a:pt x="9" y="13"/>
                      <a:pt x="8" y="9"/>
                      <a:pt x="3" y="8"/>
                    </a:cubicBezTo>
                    <a:cubicBezTo>
                      <a:pt x="0" y="16"/>
                      <a:pt x="5" y="26"/>
                      <a:pt x="16" y="24"/>
                    </a:cubicBezTo>
                    <a:cubicBezTo>
                      <a:pt x="18" y="18"/>
                      <a:pt x="23" y="14"/>
                      <a:pt x="22" y="6"/>
                    </a:cubicBezTo>
                    <a:cubicBezTo>
                      <a:pt x="21" y="2"/>
                      <a:pt x="12" y="0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Freeform 746"/>
              <p:cNvSpPr>
                <a:spLocks/>
              </p:cNvSpPr>
              <p:nvPr/>
            </p:nvSpPr>
            <p:spPr bwMode="auto">
              <a:xfrm>
                <a:off x="8083551" y="4976813"/>
                <a:ext cx="53975" cy="112713"/>
              </a:xfrm>
              <a:custGeom>
                <a:avLst/>
                <a:gdLst>
                  <a:gd name="T0" fmla="*/ 22 w 22"/>
                  <a:gd name="T1" fmla="*/ 14 h 46"/>
                  <a:gd name="T2" fmla="*/ 5 w 22"/>
                  <a:gd name="T3" fmla="*/ 3 h 46"/>
                  <a:gd name="T4" fmla="*/ 17 w 22"/>
                  <a:gd name="T5" fmla="*/ 18 h 46"/>
                  <a:gd name="T6" fmla="*/ 2 w 22"/>
                  <a:gd name="T7" fmla="*/ 23 h 46"/>
                  <a:gd name="T8" fmla="*/ 13 w 22"/>
                  <a:gd name="T9" fmla="*/ 36 h 46"/>
                  <a:gd name="T10" fmla="*/ 0 w 22"/>
                  <a:gd name="T11" fmla="*/ 42 h 46"/>
                  <a:gd name="T12" fmla="*/ 21 w 22"/>
                  <a:gd name="T13" fmla="*/ 34 h 46"/>
                  <a:gd name="T14" fmla="*/ 14 w 22"/>
                  <a:gd name="T15" fmla="*/ 26 h 46"/>
                  <a:gd name="T16" fmla="*/ 22 w 22"/>
                  <a:gd name="T17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46">
                    <a:moveTo>
                      <a:pt x="22" y="14"/>
                    </a:moveTo>
                    <a:cubicBezTo>
                      <a:pt x="18" y="9"/>
                      <a:pt x="12" y="0"/>
                      <a:pt x="5" y="3"/>
                    </a:cubicBezTo>
                    <a:cubicBezTo>
                      <a:pt x="4" y="12"/>
                      <a:pt x="18" y="12"/>
                      <a:pt x="17" y="18"/>
                    </a:cubicBezTo>
                    <a:cubicBezTo>
                      <a:pt x="16" y="22"/>
                      <a:pt x="8" y="20"/>
                      <a:pt x="2" y="23"/>
                    </a:cubicBezTo>
                    <a:cubicBezTo>
                      <a:pt x="1" y="32"/>
                      <a:pt x="12" y="28"/>
                      <a:pt x="13" y="36"/>
                    </a:cubicBezTo>
                    <a:cubicBezTo>
                      <a:pt x="9" y="38"/>
                      <a:pt x="2" y="37"/>
                      <a:pt x="0" y="42"/>
                    </a:cubicBezTo>
                    <a:cubicBezTo>
                      <a:pt x="5" y="46"/>
                      <a:pt x="19" y="41"/>
                      <a:pt x="21" y="34"/>
                    </a:cubicBezTo>
                    <a:cubicBezTo>
                      <a:pt x="20" y="30"/>
                      <a:pt x="17" y="28"/>
                      <a:pt x="14" y="26"/>
                    </a:cubicBezTo>
                    <a:cubicBezTo>
                      <a:pt x="20" y="25"/>
                      <a:pt x="22" y="21"/>
                      <a:pt x="2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Freeform 748"/>
              <p:cNvSpPr>
                <a:spLocks/>
              </p:cNvSpPr>
              <p:nvPr/>
            </p:nvSpPr>
            <p:spPr bwMode="auto">
              <a:xfrm>
                <a:off x="8145463" y="4994275"/>
                <a:ext cx="63500" cy="66675"/>
              </a:xfrm>
              <a:custGeom>
                <a:avLst/>
                <a:gdLst>
                  <a:gd name="T0" fmla="*/ 24 w 26"/>
                  <a:gd name="T1" fmla="*/ 1 h 27"/>
                  <a:gd name="T2" fmla="*/ 4 w 26"/>
                  <a:gd name="T3" fmla="*/ 7 h 27"/>
                  <a:gd name="T4" fmla="*/ 20 w 26"/>
                  <a:gd name="T5" fmla="*/ 7 h 27"/>
                  <a:gd name="T6" fmla="*/ 12 w 26"/>
                  <a:gd name="T7" fmla="*/ 19 h 27"/>
                  <a:gd name="T8" fmla="*/ 7 w 26"/>
                  <a:gd name="T9" fmla="*/ 9 h 27"/>
                  <a:gd name="T10" fmla="*/ 15 w 26"/>
                  <a:gd name="T11" fmla="*/ 26 h 27"/>
                  <a:gd name="T12" fmla="*/ 26 w 26"/>
                  <a:gd name="T13" fmla="*/ 4 h 27"/>
                  <a:gd name="T14" fmla="*/ 24 w 26"/>
                  <a:gd name="T1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27">
                    <a:moveTo>
                      <a:pt x="24" y="1"/>
                    </a:moveTo>
                    <a:cubicBezTo>
                      <a:pt x="18" y="0"/>
                      <a:pt x="6" y="0"/>
                      <a:pt x="4" y="7"/>
                    </a:cubicBezTo>
                    <a:cubicBezTo>
                      <a:pt x="7" y="9"/>
                      <a:pt x="14" y="5"/>
                      <a:pt x="20" y="7"/>
                    </a:cubicBezTo>
                    <a:cubicBezTo>
                      <a:pt x="18" y="11"/>
                      <a:pt x="19" y="19"/>
                      <a:pt x="12" y="19"/>
                    </a:cubicBezTo>
                    <a:cubicBezTo>
                      <a:pt x="10" y="16"/>
                      <a:pt x="14" y="10"/>
                      <a:pt x="7" y="9"/>
                    </a:cubicBezTo>
                    <a:cubicBezTo>
                      <a:pt x="0" y="18"/>
                      <a:pt x="8" y="27"/>
                      <a:pt x="15" y="26"/>
                    </a:cubicBezTo>
                    <a:cubicBezTo>
                      <a:pt x="23" y="26"/>
                      <a:pt x="24" y="13"/>
                      <a:pt x="26" y="4"/>
                    </a:cubicBezTo>
                    <a:cubicBezTo>
                      <a:pt x="25" y="4"/>
                      <a:pt x="24" y="3"/>
                      <a:pt x="2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Freeform 764"/>
              <p:cNvSpPr>
                <a:spLocks/>
              </p:cNvSpPr>
              <p:nvPr/>
            </p:nvSpPr>
            <p:spPr bwMode="auto">
              <a:xfrm>
                <a:off x="7913688" y="5191125"/>
                <a:ext cx="90488" cy="34925"/>
              </a:xfrm>
              <a:custGeom>
                <a:avLst/>
                <a:gdLst>
                  <a:gd name="T0" fmla="*/ 37 w 37"/>
                  <a:gd name="T1" fmla="*/ 5 h 14"/>
                  <a:gd name="T2" fmla="*/ 0 w 37"/>
                  <a:gd name="T3" fmla="*/ 0 h 14"/>
                  <a:gd name="T4" fmla="*/ 37 w 37"/>
                  <a:gd name="T5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14">
                    <a:moveTo>
                      <a:pt x="37" y="5"/>
                    </a:moveTo>
                    <a:cubicBezTo>
                      <a:pt x="23" y="4"/>
                      <a:pt x="10" y="1"/>
                      <a:pt x="0" y="0"/>
                    </a:cubicBezTo>
                    <a:cubicBezTo>
                      <a:pt x="2" y="12"/>
                      <a:pt x="31" y="14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Freeform 765"/>
              <p:cNvSpPr>
                <a:spLocks noEditPoints="1"/>
              </p:cNvSpPr>
              <p:nvPr/>
            </p:nvSpPr>
            <p:spPr bwMode="auto">
              <a:xfrm>
                <a:off x="8188326" y="5202238"/>
                <a:ext cx="73025" cy="114300"/>
              </a:xfrm>
              <a:custGeom>
                <a:avLst/>
                <a:gdLst>
                  <a:gd name="T0" fmla="*/ 26 w 30"/>
                  <a:gd name="T1" fmla="*/ 8 h 47"/>
                  <a:gd name="T2" fmla="*/ 4 w 30"/>
                  <a:gd name="T3" fmla="*/ 0 h 47"/>
                  <a:gd name="T4" fmla="*/ 0 w 30"/>
                  <a:gd name="T5" fmla="*/ 36 h 47"/>
                  <a:gd name="T6" fmla="*/ 25 w 30"/>
                  <a:gd name="T7" fmla="*/ 32 h 47"/>
                  <a:gd name="T8" fmla="*/ 22 w 30"/>
                  <a:gd name="T9" fmla="*/ 21 h 47"/>
                  <a:gd name="T10" fmla="*/ 26 w 30"/>
                  <a:gd name="T11" fmla="*/ 8 h 47"/>
                  <a:gd name="T12" fmla="*/ 8 w 30"/>
                  <a:gd name="T13" fmla="*/ 36 h 47"/>
                  <a:gd name="T14" fmla="*/ 8 w 30"/>
                  <a:gd name="T15" fmla="*/ 25 h 47"/>
                  <a:gd name="T16" fmla="*/ 19 w 30"/>
                  <a:gd name="T17" fmla="*/ 29 h 47"/>
                  <a:gd name="T18" fmla="*/ 8 w 30"/>
                  <a:gd name="T19" fmla="*/ 36 h 47"/>
                  <a:gd name="T20" fmla="*/ 10 w 30"/>
                  <a:gd name="T21" fmla="*/ 19 h 47"/>
                  <a:gd name="T22" fmla="*/ 10 w 30"/>
                  <a:gd name="T23" fmla="*/ 8 h 47"/>
                  <a:gd name="T24" fmla="*/ 21 w 30"/>
                  <a:gd name="T25" fmla="*/ 12 h 47"/>
                  <a:gd name="T26" fmla="*/ 10 w 30"/>
                  <a:gd name="T27" fmla="*/ 1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7">
                    <a:moveTo>
                      <a:pt x="26" y="8"/>
                    </a:moveTo>
                    <a:cubicBezTo>
                      <a:pt x="21" y="3"/>
                      <a:pt x="12" y="2"/>
                      <a:pt x="4" y="0"/>
                    </a:cubicBezTo>
                    <a:cubicBezTo>
                      <a:pt x="1" y="9"/>
                      <a:pt x="6" y="28"/>
                      <a:pt x="0" y="36"/>
                    </a:cubicBezTo>
                    <a:cubicBezTo>
                      <a:pt x="8" y="47"/>
                      <a:pt x="21" y="42"/>
                      <a:pt x="25" y="32"/>
                    </a:cubicBezTo>
                    <a:cubicBezTo>
                      <a:pt x="26" y="27"/>
                      <a:pt x="22" y="25"/>
                      <a:pt x="22" y="21"/>
                    </a:cubicBezTo>
                    <a:cubicBezTo>
                      <a:pt x="22" y="19"/>
                      <a:pt x="30" y="13"/>
                      <a:pt x="26" y="8"/>
                    </a:cubicBezTo>
                    <a:close/>
                    <a:moveTo>
                      <a:pt x="8" y="36"/>
                    </a:moveTo>
                    <a:cubicBezTo>
                      <a:pt x="8" y="32"/>
                      <a:pt x="8" y="28"/>
                      <a:pt x="8" y="25"/>
                    </a:cubicBezTo>
                    <a:cubicBezTo>
                      <a:pt x="11" y="27"/>
                      <a:pt x="17" y="26"/>
                      <a:pt x="19" y="29"/>
                    </a:cubicBezTo>
                    <a:cubicBezTo>
                      <a:pt x="18" y="34"/>
                      <a:pt x="15" y="37"/>
                      <a:pt x="8" y="36"/>
                    </a:cubicBezTo>
                    <a:close/>
                    <a:moveTo>
                      <a:pt x="10" y="19"/>
                    </a:moveTo>
                    <a:cubicBezTo>
                      <a:pt x="8" y="15"/>
                      <a:pt x="10" y="14"/>
                      <a:pt x="10" y="8"/>
                    </a:cubicBezTo>
                    <a:cubicBezTo>
                      <a:pt x="14" y="9"/>
                      <a:pt x="17" y="11"/>
                      <a:pt x="21" y="12"/>
                    </a:cubicBezTo>
                    <a:cubicBezTo>
                      <a:pt x="20" y="18"/>
                      <a:pt x="16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Freeform 767"/>
              <p:cNvSpPr>
                <a:spLocks/>
              </p:cNvSpPr>
              <p:nvPr/>
            </p:nvSpPr>
            <p:spPr bwMode="auto">
              <a:xfrm>
                <a:off x="8420101" y="5213350"/>
                <a:ext cx="63500" cy="103188"/>
              </a:xfrm>
              <a:custGeom>
                <a:avLst/>
                <a:gdLst>
                  <a:gd name="T0" fmla="*/ 21 w 26"/>
                  <a:gd name="T1" fmla="*/ 32 h 42"/>
                  <a:gd name="T2" fmla="*/ 25 w 26"/>
                  <a:gd name="T3" fmla="*/ 0 h 42"/>
                  <a:gd name="T4" fmla="*/ 3 w 26"/>
                  <a:gd name="T5" fmla="*/ 17 h 42"/>
                  <a:gd name="T6" fmla="*/ 16 w 26"/>
                  <a:gd name="T7" fmla="*/ 11 h 42"/>
                  <a:gd name="T8" fmla="*/ 14 w 26"/>
                  <a:gd name="T9" fmla="*/ 34 h 42"/>
                  <a:gd name="T10" fmla="*/ 0 w 26"/>
                  <a:gd name="T11" fmla="*/ 31 h 42"/>
                  <a:gd name="T12" fmla="*/ 25 w 26"/>
                  <a:gd name="T13" fmla="*/ 41 h 42"/>
                  <a:gd name="T14" fmla="*/ 21 w 26"/>
                  <a:gd name="T1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42">
                    <a:moveTo>
                      <a:pt x="21" y="32"/>
                    </a:moveTo>
                    <a:cubicBezTo>
                      <a:pt x="21" y="26"/>
                      <a:pt x="22" y="12"/>
                      <a:pt x="25" y="0"/>
                    </a:cubicBezTo>
                    <a:cubicBezTo>
                      <a:pt x="17" y="0"/>
                      <a:pt x="7" y="8"/>
                      <a:pt x="3" y="17"/>
                    </a:cubicBezTo>
                    <a:cubicBezTo>
                      <a:pt x="9" y="21"/>
                      <a:pt x="11" y="12"/>
                      <a:pt x="16" y="11"/>
                    </a:cubicBezTo>
                    <a:cubicBezTo>
                      <a:pt x="14" y="18"/>
                      <a:pt x="16" y="28"/>
                      <a:pt x="14" y="34"/>
                    </a:cubicBezTo>
                    <a:cubicBezTo>
                      <a:pt x="11" y="34"/>
                      <a:pt x="6" y="28"/>
                      <a:pt x="0" y="31"/>
                    </a:cubicBezTo>
                    <a:cubicBezTo>
                      <a:pt x="0" y="42"/>
                      <a:pt x="18" y="41"/>
                      <a:pt x="25" y="41"/>
                    </a:cubicBezTo>
                    <a:cubicBezTo>
                      <a:pt x="26" y="35"/>
                      <a:pt x="23" y="34"/>
                      <a:pt x="21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Freeform 770"/>
              <p:cNvSpPr>
                <a:spLocks noEditPoints="1"/>
              </p:cNvSpPr>
              <p:nvPr/>
            </p:nvSpPr>
            <p:spPr bwMode="auto">
              <a:xfrm>
                <a:off x="8086726" y="5211763"/>
                <a:ext cx="76200" cy="100013"/>
              </a:xfrm>
              <a:custGeom>
                <a:avLst/>
                <a:gdLst>
                  <a:gd name="T0" fmla="*/ 24 w 31"/>
                  <a:gd name="T1" fmla="*/ 40 h 41"/>
                  <a:gd name="T2" fmla="*/ 19 w 31"/>
                  <a:gd name="T3" fmla="*/ 0 h 41"/>
                  <a:gd name="T4" fmla="*/ 12 w 31"/>
                  <a:gd name="T5" fmla="*/ 0 h 41"/>
                  <a:gd name="T6" fmla="*/ 2 w 31"/>
                  <a:gd name="T7" fmla="*/ 30 h 41"/>
                  <a:gd name="T8" fmla="*/ 5 w 31"/>
                  <a:gd name="T9" fmla="*/ 41 h 41"/>
                  <a:gd name="T10" fmla="*/ 9 w 31"/>
                  <a:gd name="T11" fmla="*/ 27 h 41"/>
                  <a:gd name="T12" fmla="*/ 20 w 31"/>
                  <a:gd name="T13" fmla="*/ 25 h 41"/>
                  <a:gd name="T14" fmla="*/ 24 w 31"/>
                  <a:gd name="T15" fmla="*/ 40 h 41"/>
                  <a:gd name="T16" fmla="*/ 12 w 31"/>
                  <a:gd name="T17" fmla="*/ 19 h 41"/>
                  <a:gd name="T18" fmla="*/ 14 w 31"/>
                  <a:gd name="T19" fmla="*/ 9 h 41"/>
                  <a:gd name="T20" fmla="*/ 19 w 31"/>
                  <a:gd name="T21" fmla="*/ 19 h 41"/>
                  <a:gd name="T22" fmla="*/ 12 w 31"/>
                  <a:gd name="T2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41">
                    <a:moveTo>
                      <a:pt x="24" y="40"/>
                    </a:moveTo>
                    <a:cubicBezTo>
                      <a:pt x="31" y="29"/>
                      <a:pt x="22" y="10"/>
                      <a:pt x="19" y="0"/>
                    </a:cubicBezTo>
                    <a:cubicBezTo>
                      <a:pt x="16" y="0"/>
                      <a:pt x="14" y="0"/>
                      <a:pt x="12" y="0"/>
                    </a:cubicBezTo>
                    <a:cubicBezTo>
                      <a:pt x="9" y="7"/>
                      <a:pt x="3" y="20"/>
                      <a:pt x="2" y="30"/>
                    </a:cubicBezTo>
                    <a:cubicBezTo>
                      <a:pt x="2" y="33"/>
                      <a:pt x="0" y="40"/>
                      <a:pt x="5" y="41"/>
                    </a:cubicBezTo>
                    <a:cubicBezTo>
                      <a:pt x="9" y="39"/>
                      <a:pt x="8" y="32"/>
                      <a:pt x="9" y="27"/>
                    </a:cubicBezTo>
                    <a:cubicBezTo>
                      <a:pt x="14" y="28"/>
                      <a:pt x="17" y="26"/>
                      <a:pt x="20" y="25"/>
                    </a:cubicBezTo>
                    <a:cubicBezTo>
                      <a:pt x="23" y="28"/>
                      <a:pt x="19" y="39"/>
                      <a:pt x="24" y="40"/>
                    </a:cubicBezTo>
                    <a:close/>
                    <a:moveTo>
                      <a:pt x="12" y="19"/>
                    </a:moveTo>
                    <a:cubicBezTo>
                      <a:pt x="12" y="15"/>
                      <a:pt x="14" y="13"/>
                      <a:pt x="14" y="9"/>
                    </a:cubicBezTo>
                    <a:cubicBezTo>
                      <a:pt x="17" y="11"/>
                      <a:pt x="17" y="16"/>
                      <a:pt x="19" y="19"/>
                    </a:cubicBezTo>
                    <a:cubicBezTo>
                      <a:pt x="16" y="22"/>
                      <a:pt x="16" y="18"/>
                      <a:pt x="12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Freeform 772"/>
              <p:cNvSpPr>
                <a:spLocks/>
              </p:cNvSpPr>
              <p:nvPr/>
            </p:nvSpPr>
            <p:spPr bwMode="auto">
              <a:xfrm>
                <a:off x="8256588" y="5262563"/>
                <a:ext cx="95250" cy="136525"/>
              </a:xfrm>
              <a:custGeom>
                <a:avLst/>
                <a:gdLst>
                  <a:gd name="T0" fmla="*/ 39 w 39"/>
                  <a:gd name="T1" fmla="*/ 11 h 56"/>
                  <a:gd name="T2" fmla="*/ 21 w 39"/>
                  <a:gd name="T3" fmla="*/ 6 h 56"/>
                  <a:gd name="T4" fmla="*/ 39 w 39"/>
                  <a:gd name="T5" fmla="*/ 37 h 56"/>
                  <a:gd name="T6" fmla="*/ 39 w 39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56">
                    <a:moveTo>
                      <a:pt x="39" y="11"/>
                    </a:moveTo>
                    <a:cubicBezTo>
                      <a:pt x="37" y="0"/>
                      <a:pt x="25" y="4"/>
                      <a:pt x="21" y="6"/>
                    </a:cubicBezTo>
                    <a:cubicBezTo>
                      <a:pt x="0" y="18"/>
                      <a:pt x="19" y="56"/>
                      <a:pt x="39" y="37"/>
                    </a:cubicBezTo>
                    <a:cubicBezTo>
                      <a:pt x="13" y="42"/>
                      <a:pt x="13" y="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Freeform 774"/>
              <p:cNvSpPr>
                <a:spLocks/>
              </p:cNvSpPr>
              <p:nvPr/>
            </p:nvSpPr>
            <p:spPr bwMode="auto">
              <a:xfrm>
                <a:off x="8505826" y="5218113"/>
                <a:ext cx="73025" cy="122238"/>
              </a:xfrm>
              <a:custGeom>
                <a:avLst/>
                <a:gdLst>
                  <a:gd name="T0" fmla="*/ 28 w 30"/>
                  <a:gd name="T1" fmla="*/ 40 h 50"/>
                  <a:gd name="T2" fmla="*/ 18 w 30"/>
                  <a:gd name="T3" fmla="*/ 34 h 50"/>
                  <a:gd name="T4" fmla="*/ 2 w 30"/>
                  <a:gd name="T5" fmla="*/ 8 h 50"/>
                  <a:gd name="T6" fmla="*/ 3 w 30"/>
                  <a:gd name="T7" fmla="*/ 18 h 50"/>
                  <a:gd name="T8" fmla="*/ 12 w 30"/>
                  <a:gd name="T9" fmla="*/ 14 h 50"/>
                  <a:gd name="T10" fmla="*/ 2 w 30"/>
                  <a:gd name="T11" fmla="*/ 38 h 50"/>
                  <a:gd name="T12" fmla="*/ 17 w 30"/>
                  <a:gd name="T13" fmla="*/ 44 h 50"/>
                  <a:gd name="T14" fmla="*/ 28 w 30"/>
                  <a:gd name="T15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50">
                    <a:moveTo>
                      <a:pt x="28" y="40"/>
                    </a:moveTo>
                    <a:cubicBezTo>
                      <a:pt x="26" y="36"/>
                      <a:pt x="19" y="38"/>
                      <a:pt x="18" y="34"/>
                    </a:cubicBezTo>
                    <a:cubicBezTo>
                      <a:pt x="30" y="24"/>
                      <a:pt x="18" y="0"/>
                      <a:pt x="2" y="8"/>
                    </a:cubicBezTo>
                    <a:cubicBezTo>
                      <a:pt x="0" y="13"/>
                      <a:pt x="1" y="15"/>
                      <a:pt x="3" y="18"/>
                    </a:cubicBezTo>
                    <a:cubicBezTo>
                      <a:pt x="8" y="19"/>
                      <a:pt x="7" y="13"/>
                      <a:pt x="12" y="14"/>
                    </a:cubicBezTo>
                    <a:cubicBezTo>
                      <a:pt x="28" y="28"/>
                      <a:pt x="4" y="32"/>
                      <a:pt x="2" y="38"/>
                    </a:cubicBezTo>
                    <a:cubicBezTo>
                      <a:pt x="5" y="42"/>
                      <a:pt x="13" y="41"/>
                      <a:pt x="17" y="44"/>
                    </a:cubicBezTo>
                    <a:cubicBezTo>
                      <a:pt x="18" y="41"/>
                      <a:pt x="30" y="50"/>
                      <a:pt x="2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Freeform 775"/>
              <p:cNvSpPr>
                <a:spLocks/>
              </p:cNvSpPr>
              <p:nvPr/>
            </p:nvSpPr>
            <p:spPr bwMode="auto">
              <a:xfrm>
                <a:off x="8591551" y="5235575"/>
                <a:ext cx="61913" cy="133350"/>
              </a:xfrm>
              <a:custGeom>
                <a:avLst/>
                <a:gdLst>
                  <a:gd name="T0" fmla="*/ 26 w 26"/>
                  <a:gd name="T1" fmla="*/ 19 h 55"/>
                  <a:gd name="T2" fmla="*/ 4 w 26"/>
                  <a:gd name="T3" fmla="*/ 2 h 55"/>
                  <a:gd name="T4" fmla="*/ 19 w 26"/>
                  <a:gd name="T5" fmla="*/ 21 h 55"/>
                  <a:gd name="T6" fmla="*/ 3 w 26"/>
                  <a:gd name="T7" fmla="*/ 25 h 55"/>
                  <a:gd name="T8" fmla="*/ 19 w 26"/>
                  <a:gd name="T9" fmla="*/ 40 h 55"/>
                  <a:gd name="T10" fmla="*/ 15 w 26"/>
                  <a:gd name="T11" fmla="*/ 44 h 55"/>
                  <a:gd name="T12" fmla="*/ 0 w 26"/>
                  <a:gd name="T13" fmla="*/ 41 h 55"/>
                  <a:gd name="T14" fmla="*/ 26 w 26"/>
                  <a:gd name="T15" fmla="*/ 39 h 55"/>
                  <a:gd name="T16" fmla="*/ 20 w 26"/>
                  <a:gd name="T17" fmla="*/ 26 h 55"/>
                  <a:gd name="T18" fmla="*/ 26 w 26"/>
                  <a:gd name="T19" fmla="*/ 1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55">
                    <a:moveTo>
                      <a:pt x="26" y="19"/>
                    </a:moveTo>
                    <a:cubicBezTo>
                      <a:pt x="23" y="10"/>
                      <a:pt x="14" y="0"/>
                      <a:pt x="4" y="2"/>
                    </a:cubicBezTo>
                    <a:cubicBezTo>
                      <a:pt x="5" y="12"/>
                      <a:pt x="19" y="10"/>
                      <a:pt x="19" y="21"/>
                    </a:cubicBezTo>
                    <a:cubicBezTo>
                      <a:pt x="12" y="25"/>
                      <a:pt x="5" y="17"/>
                      <a:pt x="3" y="25"/>
                    </a:cubicBezTo>
                    <a:cubicBezTo>
                      <a:pt x="7" y="31"/>
                      <a:pt x="18" y="30"/>
                      <a:pt x="19" y="40"/>
                    </a:cubicBezTo>
                    <a:cubicBezTo>
                      <a:pt x="18" y="42"/>
                      <a:pt x="17" y="44"/>
                      <a:pt x="15" y="44"/>
                    </a:cubicBezTo>
                    <a:cubicBezTo>
                      <a:pt x="7" y="46"/>
                      <a:pt x="7" y="41"/>
                      <a:pt x="0" y="41"/>
                    </a:cubicBezTo>
                    <a:cubicBezTo>
                      <a:pt x="2" y="55"/>
                      <a:pt x="26" y="53"/>
                      <a:pt x="26" y="39"/>
                    </a:cubicBezTo>
                    <a:cubicBezTo>
                      <a:pt x="26" y="33"/>
                      <a:pt x="21" y="32"/>
                      <a:pt x="20" y="26"/>
                    </a:cubicBezTo>
                    <a:cubicBezTo>
                      <a:pt x="24" y="26"/>
                      <a:pt x="26" y="24"/>
                      <a:pt x="2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0" name="Freeform 777"/>
              <p:cNvSpPr>
                <a:spLocks/>
              </p:cNvSpPr>
              <p:nvPr/>
            </p:nvSpPr>
            <p:spPr bwMode="auto">
              <a:xfrm>
                <a:off x="7921626" y="5240338"/>
                <a:ext cx="73025" cy="26988"/>
              </a:xfrm>
              <a:custGeom>
                <a:avLst/>
                <a:gdLst>
                  <a:gd name="T0" fmla="*/ 0 w 30"/>
                  <a:gd name="T1" fmla="*/ 4 h 11"/>
                  <a:gd name="T2" fmla="*/ 30 w 30"/>
                  <a:gd name="T3" fmla="*/ 2 h 11"/>
                  <a:gd name="T4" fmla="*/ 0 w 30"/>
                  <a:gd name="T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11">
                    <a:moveTo>
                      <a:pt x="0" y="4"/>
                    </a:moveTo>
                    <a:cubicBezTo>
                      <a:pt x="3" y="11"/>
                      <a:pt x="29" y="10"/>
                      <a:pt x="30" y="2"/>
                    </a:cubicBezTo>
                    <a:cubicBezTo>
                      <a:pt x="23" y="1"/>
                      <a:pt x="6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4" name="组 913"/>
            <p:cNvGrpSpPr/>
            <p:nvPr/>
          </p:nvGrpSpPr>
          <p:grpSpPr>
            <a:xfrm rot="4812605" flipH="1">
              <a:off x="-208635" y="2713749"/>
              <a:ext cx="1412690" cy="394296"/>
              <a:chOff x="8058150" y="6034087"/>
              <a:chExt cx="927100" cy="258763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197" name="Freeform 830"/>
              <p:cNvSpPr>
                <a:spLocks noEditPoints="1"/>
              </p:cNvSpPr>
              <p:nvPr/>
            </p:nvSpPr>
            <p:spPr bwMode="auto">
              <a:xfrm>
                <a:off x="8058150" y="6034087"/>
                <a:ext cx="498475" cy="146050"/>
              </a:xfrm>
              <a:custGeom>
                <a:avLst/>
                <a:gdLst>
                  <a:gd name="T0" fmla="*/ 77 w 205"/>
                  <a:gd name="T1" fmla="*/ 59 h 60"/>
                  <a:gd name="T2" fmla="*/ 104 w 205"/>
                  <a:gd name="T3" fmla="*/ 55 h 60"/>
                  <a:gd name="T4" fmla="*/ 157 w 205"/>
                  <a:gd name="T5" fmla="*/ 53 h 60"/>
                  <a:gd name="T6" fmla="*/ 190 w 205"/>
                  <a:gd name="T7" fmla="*/ 36 h 60"/>
                  <a:gd name="T8" fmla="*/ 205 w 205"/>
                  <a:gd name="T9" fmla="*/ 19 h 60"/>
                  <a:gd name="T10" fmla="*/ 145 w 205"/>
                  <a:gd name="T11" fmla="*/ 1 h 60"/>
                  <a:gd name="T12" fmla="*/ 108 w 205"/>
                  <a:gd name="T13" fmla="*/ 4 h 60"/>
                  <a:gd name="T14" fmla="*/ 10 w 205"/>
                  <a:gd name="T15" fmla="*/ 27 h 60"/>
                  <a:gd name="T16" fmla="*/ 77 w 205"/>
                  <a:gd name="T17" fmla="*/ 59 h 60"/>
                  <a:gd name="T18" fmla="*/ 153 w 205"/>
                  <a:gd name="T19" fmla="*/ 44 h 60"/>
                  <a:gd name="T20" fmla="*/ 78 w 205"/>
                  <a:gd name="T21" fmla="*/ 50 h 60"/>
                  <a:gd name="T22" fmla="*/ 77 w 205"/>
                  <a:gd name="T23" fmla="*/ 32 h 60"/>
                  <a:gd name="T24" fmla="*/ 160 w 205"/>
                  <a:gd name="T25" fmla="*/ 36 h 60"/>
                  <a:gd name="T26" fmla="*/ 153 w 205"/>
                  <a:gd name="T27" fmla="*/ 44 h 60"/>
                  <a:gd name="T28" fmla="*/ 155 w 205"/>
                  <a:gd name="T29" fmla="*/ 12 h 60"/>
                  <a:gd name="T30" fmla="*/ 179 w 205"/>
                  <a:gd name="T31" fmla="*/ 16 h 60"/>
                  <a:gd name="T32" fmla="*/ 182 w 205"/>
                  <a:gd name="T33" fmla="*/ 30 h 60"/>
                  <a:gd name="T34" fmla="*/ 171 w 205"/>
                  <a:gd name="T35" fmla="*/ 37 h 60"/>
                  <a:gd name="T36" fmla="*/ 150 w 205"/>
                  <a:gd name="T37" fmla="*/ 28 h 60"/>
                  <a:gd name="T38" fmla="*/ 155 w 205"/>
                  <a:gd name="T39" fmla="*/ 12 h 60"/>
                  <a:gd name="T40" fmla="*/ 75 w 205"/>
                  <a:gd name="T41" fmla="*/ 11 h 60"/>
                  <a:gd name="T42" fmla="*/ 149 w 205"/>
                  <a:gd name="T43" fmla="*/ 12 h 60"/>
                  <a:gd name="T44" fmla="*/ 115 w 205"/>
                  <a:gd name="T45" fmla="*/ 22 h 60"/>
                  <a:gd name="T46" fmla="*/ 75 w 205"/>
                  <a:gd name="T47" fmla="*/ 25 h 60"/>
                  <a:gd name="T48" fmla="*/ 75 w 205"/>
                  <a:gd name="T49" fmla="*/ 11 h 60"/>
                  <a:gd name="T50" fmla="*/ 16 w 205"/>
                  <a:gd name="T51" fmla="*/ 39 h 60"/>
                  <a:gd name="T52" fmla="*/ 48 w 205"/>
                  <a:gd name="T53" fmla="*/ 13 h 60"/>
                  <a:gd name="T54" fmla="*/ 51 w 205"/>
                  <a:gd name="T55" fmla="*/ 50 h 60"/>
                  <a:gd name="T56" fmla="*/ 16 w 205"/>
                  <a:gd name="T57" fmla="*/ 39 h 60"/>
                  <a:gd name="T58" fmla="*/ 58 w 205"/>
                  <a:gd name="T59" fmla="*/ 51 h 60"/>
                  <a:gd name="T60" fmla="*/ 56 w 205"/>
                  <a:gd name="T61" fmla="*/ 12 h 60"/>
                  <a:gd name="T62" fmla="*/ 67 w 205"/>
                  <a:gd name="T63" fmla="*/ 12 h 60"/>
                  <a:gd name="T64" fmla="*/ 71 w 205"/>
                  <a:gd name="T65" fmla="*/ 50 h 60"/>
                  <a:gd name="T66" fmla="*/ 58 w 205"/>
                  <a:gd name="T67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5" h="60">
                    <a:moveTo>
                      <a:pt x="77" y="59"/>
                    </a:moveTo>
                    <a:cubicBezTo>
                      <a:pt x="88" y="59"/>
                      <a:pt x="95" y="57"/>
                      <a:pt x="104" y="55"/>
                    </a:cubicBezTo>
                    <a:cubicBezTo>
                      <a:pt x="123" y="53"/>
                      <a:pt x="146" y="53"/>
                      <a:pt x="157" y="53"/>
                    </a:cubicBezTo>
                    <a:cubicBezTo>
                      <a:pt x="167" y="47"/>
                      <a:pt x="178" y="35"/>
                      <a:pt x="190" y="36"/>
                    </a:cubicBezTo>
                    <a:cubicBezTo>
                      <a:pt x="191" y="28"/>
                      <a:pt x="202" y="29"/>
                      <a:pt x="205" y="19"/>
                    </a:cubicBezTo>
                    <a:cubicBezTo>
                      <a:pt x="190" y="13"/>
                      <a:pt x="166" y="2"/>
                      <a:pt x="145" y="1"/>
                    </a:cubicBezTo>
                    <a:cubicBezTo>
                      <a:pt x="137" y="0"/>
                      <a:pt x="119" y="4"/>
                      <a:pt x="108" y="4"/>
                    </a:cubicBezTo>
                    <a:cubicBezTo>
                      <a:pt x="71" y="5"/>
                      <a:pt x="18" y="3"/>
                      <a:pt x="10" y="27"/>
                    </a:cubicBezTo>
                    <a:cubicBezTo>
                      <a:pt x="0" y="60"/>
                      <a:pt x="52" y="59"/>
                      <a:pt x="77" y="59"/>
                    </a:cubicBezTo>
                    <a:close/>
                    <a:moveTo>
                      <a:pt x="153" y="44"/>
                    </a:moveTo>
                    <a:cubicBezTo>
                      <a:pt x="128" y="45"/>
                      <a:pt x="97" y="52"/>
                      <a:pt x="78" y="50"/>
                    </a:cubicBezTo>
                    <a:cubicBezTo>
                      <a:pt x="79" y="43"/>
                      <a:pt x="76" y="40"/>
                      <a:pt x="77" y="32"/>
                    </a:cubicBezTo>
                    <a:cubicBezTo>
                      <a:pt x="105" y="29"/>
                      <a:pt x="134" y="25"/>
                      <a:pt x="160" y="36"/>
                    </a:cubicBezTo>
                    <a:cubicBezTo>
                      <a:pt x="158" y="39"/>
                      <a:pt x="154" y="41"/>
                      <a:pt x="153" y="44"/>
                    </a:cubicBezTo>
                    <a:close/>
                    <a:moveTo>
                      <a:pt x="155" y="12"/>
                    </a:moveTo>
                    <a:cubicBezTo>
                      <a:pt x="163" y="8"/>
                      <a:pt x="170" y="16"/>
                      <a:pt x="179" y="16"/>
                    </a:cubicBezTo>
                    <a:cubicBezTo>
                      <a:pt x="178" y="23"/>
                      <a:pt x="182" y="24"/>
                      <a:pt x="182" y="30"/>
                    </a:cubicBezTo>
                    <a:cubicBezTo>
                      <a:pt x="177" y="31"/>
                      <a:pt x="174" y="33"/>
                      <a:pt x="171" y="37"/>
                    </a:cubicBezTo>
                    <a:cubicBezTo>
                      <a:pt x="173" y="27"/>
                      <a:pt x="157" y="29"/>
                      <a:pt x="150" y="28"/>
                    </a:cubicBezTo>
                    <a:cubicBezTo>
                      <a:pt x="152" y="23"/>
                      <a:pt x="157" y="16"/>
                      <a:pt x="155" y="12"/>
                    </a:cubicBezTo>
                    <a:close/>
                    <a:moveTo>
                      <a:pt x="75" y="11"/>
                    </a:moveTo>
                    <a:cubicBezTo>
                      <a:pt x="101" y="13"/>
                      <a:pt x="132" y="5"/>
                      <a:pt x="149" y="12"/>
                    </a:cubicBezTo>
                    <a:cubicBezTo>
                      <a:pt x="146" y="27"/>
                      <a:pt x="127" y="22"/>
                      <a:pt x="115" y="22"/>
                    </a:cubicBezTo>
                    <a:cubicBezTo>
                      <a:pt x="102" y="23"/>
                      <a:pt x="88" y="25"/>
                      <a:pt x="75" y="25"/>
                    </a:cubicBezTo>
                    <a:cubicBezTo>
                      <a:pt x="77" y="19"/>
                      <a:pt x="74" y="13"/>
                      <a:pt x="75" y="11"/>
                    </a:cubicBezTo>
                    <a:close/>
                    <a:moveTo>
                      <a:pt x="16" y="39"/>
                    </a:moveTo>
                    <a:cubicBezTo>
                      <a:pt x="16" y="19"/>
                      <a:pt x="34" y="18"/>
                      <a:pt x="48" y="13"/>
                    </a:cubicBezTo>
                    <a:cubicBezTo>
                      <a:pt x="49" y="27"/>
                      <a:pt x="48" y="36"/>
                      <a:pt x="51" y="50"/>
                    </a:cubicBezTo>
                    <a:cubicBezTo>
                      <a:pt x="38" y="52"/>
                      <a:pt x="22" y="47"/>
                      <a:pt x="16" y="39"/>
                    </a:cubicBezTo>
                    <a:close/>
                    <a:moveTo>
                      <a:pt x="58" y="51"/>
                    </a:moveTo>
                    <a:cubicBezTo>
                      <a:pt x="57" y="39"/>
                      <a:pt x="56" y="28"/>
                      <a:pt x="56" y="12"/>
                    </a:cubicBezTo>
                    <a:cubicBezTo>
                      <a:pt x="59" y="15"/>
                      <a:pt x="62" y="11"/>
                      <a:pt x="67" y="12"/>
                    </a:cubicBezTo>
                    <a:cubicBezTo>
                      <a:pt x="69" y="25"/>
                      <a:pt x="68" y="37"/>
                      <a:pt x="71" y="50"/>
                    </a:cubicBezTo>
                    <a:cubicBezTo>
                      <a:pt x="69" y="53"/>
                      <a:pt x="62" y="50"/>
                      <a:pt x="58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4" name="Freeform 832"/>
              <p:cNvSpPr>
                <a:spLocks noEditPoints="1"/>
              </p:cNvSpPr>
              <p:nvPr/>
            </p:nvSpPr>
            <p:spPr bwMode="auto">
              <a:xfrm>
                <a:off x="8096250" y="6096000"/>
                <a:ext cx="889000" cy="196850"/>
              </a:xfrm>
              <a:custGeom>
                <a:avLst/>
                <a:gdLst>
                  <a:gd name="T0" fmla="*/ 350 w 365"/>
                  <a:gd name="T1" fmla="*/ 37 h 81"/>
                  <a:gd name="T2" fmla="*/ 327 w 365"/>
                  <a:gd name="T3" fmla="*/ 0 h 81"/>
                  <a:gd name="T4" fmla="*/ 313 w 365"/>
                  <a:gd name="T5" fmla="*/ 31 h 81"/>
                  <a:gd name="T6" fmla="*/ 4 w 365"/>
                  <a:gd name="T7" fmla="*/ 39 h 81"/>
                  <a:gd name="T8" fmla="*/ 4 w 365"/>
                  <a:gd name="T9" fmla="*/ 72 h 81"/>
                  <a:gd name="T10" fmla="*/ 57 w 365"/>
                  <a:gd name="T11" fmla="*/ 75 h 81"/>
                  <a:gd name="T12" fmla="*/ 312 w 365"/>
                  <a:gd name="T13" fmla="*/ 64 h 81"/>
                  <a:gd name="T14" fmla="*/ 314 w 365"/>
                  <a:gd name="T15" fmla="*/ 81 h 81"/>
                  <a:gd name="T16" fmla="*/ 365 w 365"/>
                  <a:gd name="T17" fmla="*/ 56 h 81"/>
                  <a:gd name="T18" fmla="*/ 350 w 365"/>
                  <a:gd name="T19" fmla="*/ 37 h 81"/>
                  <a:gd name="T20" fmla="*/ 318 w 365"/>
                  <a:gd name="T21" fmla="*/ 70 h 81"/>
                  <a:gd name="T22" fmla="*/ 316 w 365"/>
                  <a:gd name="T23" fmla="*/ 52 h 81"/>
                  <a:gd name="T24" fmla="*/ 306 w 365"/>
                  <a:gd name="T25" fmla="*/ 58 h 81"/>
                  <a:gd name="T26" fmla="*/ 12 w 365"/>
                  <a:gd name="T27" fmla="*/ 67 h 81"/>
                  <a:gd name="T28" fmla="*/ 10 w 365"/>
                  <a:gd name="T29" fmla="*/ 45 h 81"/>
                  <a:gd name="T30" fmla="*/ 317 w 365"/>
                  <a:gd name="T31" fmla="*/ 39 h 81"/>
                  <a:gd name="T32" fmla="*/ 325 w 365"/>
                  <a:gd name="T33" fmla="*/ 14 h 81"/>
                  <a:gd name="T34" fmla="*/ 352 w 365"/>
                  <a:gd name="T35" fmla="*/ 54 h 81"/>
                  <a:gd name="T36" fmla="*/ 318 w 365"/>
                  <a:gd name="T37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65" h="81">
                    <a:moveTo>
                      <a:pt x="350" y="37"/>
                    </a:moveTo>
                    <a:cubicBezTo>
                      <a:pt x="344" y="29"/>
                      <a:pt x="329" y="0"/>
                      <a:pt x="327" y="0"/>
                    </a:cubicBezTo>
                    <a:cubicBezTo>
                      <a:pt x="314" y="0"/>
                      <a:pt x="321" y="18"/>
                      <a:pt x="313" y="31"/>
                    </a:cubicBezTo>
                    <a:cubicBezTo>
                      <a:pt x="206" y="41"/>
                      <a:pt x="101" y="43"/>
                      <a:pt x="4" y="39"/>
                    </a:cubicBezTo>
                    <a:cubicBezTo>
                      <a:pt x="0" y="49"/>
                      <a:pt x="5" y="60"/>
                      <a:pt x="4" y="72"/>
                    </a:cubicBezTo>
                    <a:cubicBezTo>
                      <a:pt x="21" y="76"/>
                      <a:pt x="35" y="76"/>
                      <a:pt x="57" y="75"/>
                    </a:cubicBezTo>
                    <a:cubicBezTo>
                      <a:pt x="141" y="74"/>
                      <a:pt x="218" y="73"/>
                      <a:pt x="312" y="64"/>
                    </a:cubicBezTo>
                    <a:cubicBezTo>
                      <a:pt x="313" y="73"/>
                      <a:pt x="311" y="76"/>
                      <a:pt x="314" y="81"/>
                    </a:cubicBezTo>
                    <a:cubicBezTo>
                      <a:pt x="331" y="72"/>
                      <a:pt x="348" y="61"/>
                      <a:pt x="365" y="56"/>
                    </a:cubicBezTo>
                    <a:cubicBezTo>
                      <a:pt x="365" y="49"/>
                      <a:pt x="357" y="46"/>
                      <a:pt x="350" y="37"/>
                    </a:cubicBezTo>
                    <a:close/>
                    <a:moveTo>
                      <a:pt x="318" y="70"/>
                    </a:moveTo>
                    <a:cubicBezTo>
                      <a:pt x="317" y="63"/>
                      <a:pt x="320" y="57"/>
                      <a:pt x="316" y="52"/>
                    </a:cubicBezTo>
                    <a:cubicBezTo>
                      <a:pt x="309" y="50"/>
                      <a:pt x="311" y="58"/>
                      <a:pt x="306" y="58"/>
                    </a:cubicBezTo>
                    <a:cubicBezTo>
                      <a:pt x="213" y="64"/>
                      <a:pt x="105" y="70"/>
                      <a:pt x="12" y="67"/>
                    </a:cubicBezTo>
                    <a:cubicBezTo>
                      <a:pt x="9" y="62"/>
                      <a:pt x="11" y="52"/>
                      <a:pt x="10" y="45"/>
                    </a:cubicBezTo>
                    <a:cubicBezTo>
                      <a:pt x="113" y="57"/>
                      <a:pt x="211" y="45"/>
                      <a:pt x="317" y="39"/>
                    </a:cubicBezTo>
                    <a:cubicBezTo>
                      <a:pt x="322" y="33"/>
                      <a:pt x="322" y="25"/>
                      <a:pt x="325" y="14"/>
                    </a:cubicBezTo>
                    <a:cubicBezTo>
                      <a:pt x="334" y="28"/>
                      <a:pt x="343" y="40"/>
                      <a:pt x="352" y="54"/>
                    </a:cubicBezTo>
                    <a:cubicBezTo>
                      <a:pt x="339" y="58"/>
                      <a:pt x="331" y="66"/>
                      <a:pt x="318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6" name="Freeform 835"/>
              <p:cNvSpPr>
                <a:spLocks/>
              </p:cNvSpPr>
              <p:nvPr/>
            </p:nvSpPr>
            <p:spPr bwMode="auto">
              <a:xfrm>
                <a:off x="8583613" y="6100762"/>
                <a:ext cx="258763" cy="47625"/>
              </a:xfrm>
              <a:custGeom>
                <a:avLst/>
                <a:gdLst>
                  <a:gd name="T0" fmla="*/ 23 w 106"/>
                  <a:gd name="T1" fmla="*/ 9 h 20"/>
                  <a:gd name="T2" fmla="*/ 48 w 106"/>
                  <a:gd name="T3" fmla="*/ 15 h 20"/>
                  <a:gd name="T4" fmla="*/ 63 w 106"/>
                  <a:gd name="T5" fmla="*/ 9 h 20"/>
                  <a:gd name="T6" fmla="*/ 106 w 106"/>
                  <a:gd name="T7" fmla="*/ 4 h 20"/>
                  <a:gd name="T8" fmla="*/ 62 w 106"/>
                  <a:gd name="T9" fmla="*/ 0 h 20"/>
                  <a:gd name="T10" fmla="*/ 43 w 106"/>
                  <a:gd name="T11" fmla="*/ 8 h 20"/>
                  <a:gd name="T12" fmla="*/ 29 w 106"/>
                  <a:gd name="T13" fmla="*/ 2 h 20"/>
                  <a:gd name="T14" fmla="*/ 17 w 106"/>
                  <a:gd name="T15" fmla="*/ 3 h 20"/>
                  <a:gd name="T16" fmla="*/ 3 w 106"/>
                  <a:gd name="T17" fmla="*/ 17 h 20"/>
                  <a:gd name="T18" fmla="*/ 23 w 106"/>
                  <a:gd name="T19" fmla="*/ 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20">
                    <a:moveTo>
                      <a:pt x="23" y="9"/>
                    </a:moveTo>
                    <a:cubicBezTo>
                      <a:pt x="31" y="9"/>
                      <a:pt x="39" y="16"/>
                      <a:pt x="48" y="15"/>
                    </a:cubicBezTo>
                    <a:cubicBezTo>
                      <a:pt x="54" y="15"/>
                      <a:pt x="57" y="11"/>
                      <a:pt x="63" y="9"/>
                    </a:cubicBezTo>
                    <a:cubicBezTo>
                      <a:pt x="74" y="20"/>
                      <a:pt x="106" y="18"/>
                      <a:pt x="106" y="4"/>
                    </a:cubicBezTo>
                    <a:cubicBezTo>
                      <a:pt x="92" y="12"/>
                      <a:pt x="75" y="8"/>
                      <a:pt x="62" y="0"/>
                    </a:cubicBezTo>
                    <a:cubicBezTo>
                      <a:pt x="55" y="4"/>
                      <a:pt x="52" y="9"/>
                      <a:pt x="43" y="8"/>
                    </a:cubicBezTo>
                    <a:cubicBezTo>
                      <a:pt x="38" y="7"/>
                      <a:pt x="34" y="3"/>
                      <a:pt x="29" y="2"/>
                    </a:cubicBezTo>
                    <a:cubicBezTo>
                      <a:pt x="26" y="2"/>
                      <a:pt x="20" y="2"/>
                      <a:pt x="17" y="3"/>
                    </a:cubicBezTo>
                    <a:cubicBezTo>
                      <a:pt x="11" y="5"/>
                      <a:pt x="0" y="11"/>
                      <a:pt x="3" y="17"/>
                    </a:cubicBezTo>
                    <a:cubicBezTo>
                      <a:pt x="12" y="19"/>
                      <a:pt x="13" y="9"/>
                      <a:pt x="2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5" name="组 914"/>
            <p:cNvGrpSpPr/>
            <p:nvPr/>
          </p:nvGrpSpPr>
          <p:grpSpPr>
            <a:xfrm rot="1515393">
              <a:off x="4584185" y="542322"/>
              <a:ext cx="269876" cy="644526"/>
              <a:chOff x="6969125" y="4772025"/>
              <a:chExt cx="269876" cy="644526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187" name="Freeform 785"/>
              <p:cNvSpPr>
                <a:spLocks noEditPoints="1"/>
              </p:cNvSpPr>
              <p:nvPr/>
            </p:nvSpPr>
            <p:spPr bwMode="auto">
              <a:xfrm>
                <a:off x="7138988" y="5303838"/>
                <a:ext cx="100013" cy="112713"/>
              </a:xfrm>
              <a:custGeom>
                <a:avLst/>
                <a:gdLst>
                  <a:gd name="T0" fmla="*/ 24 w 41"/>
                  <a:gd name="T1" fmla="*/ 0 h 46"/>
                  <a:gd name="T2" fmla="*/ 0 w 41"/>
                  <a:gd name="T3" fmla="*/ 36 h 46"/>
                  <a:gd name="T4" fmla="*/ 40 w 41"/>
                  <a:gd name="T5" fmla="*/ 39 h 46"/>
                  <a:gd name="T6" fmla="*/ 30 w 41"/>
                  <a:gd name="T7" fmla="*/ 0 h 46"/>
                  <a:gd name="T8" fmla="*/ 24 w 41"/>
                  <a:gd name="T9" fmla="*/ 0 h 46"/>
                  <a:gd name="T10" fmla="*/ 11 w 41"/>
                  <a:gd name="T11" fmla="*/ 33 h 46"/>
                  <a:gd name="T12" fmla="*/ 24 w 41"/>
                  <a:gd name="T13" fmla="*/ 11 h 46"/>
                  <a:gd name="T14" fmla="*/ 34 w 41"/>
                  <a:gd name="T15" fmla="*/ 35 h 46"/>
                  <a:gd name="T16" fmla="*/ 11 w 41"/>
                  <a:gd name="T17" fmla="*/ 3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46">
                    <a:moveTo>
                      <a:pt x="24" y="0"/>
                    </a:moveTo>
                    <a:cubicBezTo>
                      <a:pt x="19" y="15"/>
                      <a:pt x="7" y="22"/>
                      <a:pt x="0" y="36"/>
                    </a:cubicBezTo>
                    <a:cubicBezTo>
                      <a:pt x="10" y="43"/>
                      <a:pt x="33" y="46"/>
                      <a:pt x="40" y="39"/>
                    </a:cubicBezTo>
                    <a:cubicBezTo>
                      <a:pt x="41" y="22"/>
                      <a:pt x="30" y="12"/>
                      <a:pt x="30" y="0"/>
                    </a:cubicBezTo>
                    <a:cubicBezTo>
                      <a:pt x="28" y="0"/>
                      <a:pt x="26" y="0"/>
                      <a:pt x="24" y="0"/>
                    </a:cubicBezTo>
                    <a:close/>
                    <a:moveTo>
                      <a:pt x="11" y="33"/>
                    </a:moveTo>
                    <a:cubicBezTo>
                      <a:pt x="13" y="23"/>
                      <a:pt x="23" y="22"/>
                      <a:pt x="24" y="11"/>
                    </a:cubicBezTo>
                    <a:cubicBezTo>
                      <a:pt x="30" y="17"/>
                      <a:pt x="31" y="27"/>
                      <a:pt x="34" y="35"/>
                    </a:cubicBezTo>
                    <a:cubicBezTo>
                      <a:pt x="25" y="36"/>
                      <a:pt x="19" y="33"/>
                      <a:pt x="1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8" name="Freeform 878"/>
              <p:cNvSpPr>
                <a:spLocks noEditPoints="1"/>
              </p:cNvSpPr>
              <p:nvPr/>
            </p:nvSpPr>
            <p:spPr bwMode="auto">
              <a:xfrm>
                <a:off x="6969125" y="4772025"/>
                <a:ext cx="190500" cy="636587"/>
              </a:xfrm>
              <a:custGeom>
                <a:avLst/>
                <a:gdLst>
                  <a:gd name="T0" fmla="*/ 41 w 78"/>
                  <a:gd name="T1" fmla="*/ 260 h 261"/>
                  <a:gd name="T2" fmla="*/ 78 w 78"/>
                  <a:gd name="T3" fmla="*/ 25 h 261"/>
                  <a:gd name="T4" fmla="*/ 0 w 78"/>
                  <a:gd name="T5" fmla="*/ 30 h 261"/>
                  <a:gd name="T6" fmla="*/ 15 w 78"/>
                  <a:gd name="T7" fmla="*/ 49 h 261"/>
                  <a:gd name="T8" fmla="*/ 15 w 78"/>
                  <a:gd name="T9" fmla="*/ 111 h 261"/>
                  <a:gd name="T10" fmla="*/ 56 w 78"/>
                  <a:gd name="T11" fmla="*/ 139 h 261"/>
                  <a:gd name="T12" fmla="*/ 54 w 78"/>
                  <a:gd name="T13" fmla="*/ 166 h 261"/>
                  <a:gd name="T14" fmla="*/ 33 w 78"/>
                  <a:gd name="T15" fmla="*/ 181 h 261"/>
                  <a:gd name="T16" fmla="*/ 35 w 78"/>
                  <a:gd name="T17" fmla="*/ 202 h 261"/>
                  <a:gd name="T18" fmla="*/ 23 w 78"/>
                  <a:gd name="T19" fmla="*/ 189 h 261"/>
                  <a:gd name="T20" fmla="*/ 42 w 78"/>
                  <a:gd name="T21" fmla="*/ 132 h 261"/>
                  <a:gd name="T22" fmla="*/ 49 w 78"/>
                  <a:gd name="T23" fmla="*/ 133 h 261"/>
                  <a:gd name="T24" fmla="*/ 16 w 78"/>
                  <a:gd name="T25" fmla="*/ 131 h 261"/>
                  <a:gd name="T26" fmla="*/ 16 w 78"/>
                  <a:gd name="T27" fmla="*/ 131 h 261"/>
                  <a:gd name="T28" fmla="*/ 28 w 78"/>
                  <a:gd name="T29" fmla="*/ 131 h 261"/>
                  <a:gd name="T30" fmla="*/ 24 w 78"/>
                  <a:gd name="T31" fmla="*/ 153 h 261"/>
                  <a:gd name="T32" fmla="*/ 36 w 78"/>
                  <a:gd name="T33" fmla="*/ 132 h 261"/>
                  <a:gd name="T34" fmla="*/ 39 w 78"/>
                  <a:gd name="T35" fmla="*/ 172 h 261"/>
                  <a:gd name="T36" fmla="*/ 39 w 78"/>
                  <a:gd name="T37" fmla="*/ 169 h 261"/>
                  <a:gd name="T38" fmla="*/ 39 w 78"/>
                  <a:gd name="T39" fmla="*/ 169 h 261"/>
                  <a:gd name="T40" fmla="*/ 15 w 78"/>
                  <a:gd name="T41" fmla="*/ 199 h 261"/>
                  <a:gd name="T42" fmla="*/ 17 w 78"/>
                  <a:gd name="T43" fmla="*/ 212 h 261"/>
                  <a:gd name="T44" fmla="*/ 20 w 78"/>
                  <a:gd name="T45" fmla="*/ 233 h 261"/>
                  <a:gd name="T46" fmla="*/ 20 w 78"/>
                  <a:gd name="T47" fmla="*/ 236 h 261"/>
                  <a:gd name="T48" fmla="*/ 28 w 78"/>
                  <a:gd name="T49" fmla="*/ 248 h 261"/>
                  <a:gd name="T50" fmla="*/ 27 w 78"/>
                  <a:gd name="T51" fmla="*/ 230 h 261"/>
                  <a:gd name="T52" fmla="*/ 39 w 78"/>
                  <a:gd name="T53" fmla="*/ 239 h 261"/>
                  <a:gd name="T54" fmla="*/ 53 w 78"/>
                  <a:gd name="T55" fmla="*/ 245 h 261"/>
                  <a:gd name="T56" fmla="*/ 57 w 78"/>
                  <a:gd name="T57" fmla="*/ 231 h 261"/>
                  <a:gd name="T58" fmla="*/ 54 w 78"/>
                  <a:gd name="T59" fmla="*/ 210 h 261"/>
                  <a:gd name="T60" fmla="*/ 61 w 78"/>
                  <a:gd name="T61" fmla="*/ 218 h 261"/>
                  <a:gd name="T62" fmla="*/ 61 w 78"/>
                  <a:gd name="T63" fmla="*/ 219 h 261"/>
                  <a:gd name="T64" fmla="*/ 64 w 78"/>
                  <a:gd name="T65" fmla="*/ 185 h 261"/>
                  <a:gd name="T66" fmla="*/ 61 w 78"/>
                  <a:gd name="T67" fmla="*/ 171 h 261"/>
                  <a:gd name="T68" fmla="*/ 48 w 78"/>
                  <a:gd name="T69" fmla="*/ 194 h 261"/>
                  <a:gd name="T70" fmla="*/ 39 w 78"/>
                  <a:gd name="T71" fmla="*/ 195 h 261"/>
                  <a:gd name="T72" fmla="*/ 34 w 78"/>
                  <a:gd name="T73" fmla="*/ 194 h 261"/>
                  <a:gd name="T74" fmla="*/ 45 w 78"/>
                  <a:gd name="T75" fmla="*/ 185 h 261"/>
                  <a:gd name="T76" fmla="*/ 66 w 78"/>
                  <a:gd name="T77" fmla="*/ 169 h 261"/>
                  <a:gd name="T78" fmla="*/ 64 w 78"/>
                  <a:gd name="T79" fmla="*/ 132 h 261"/>
                  <a:gd name="T80" fmla="*/ 39 w 78"/>
                  <a:gd name="T81" fmla="*/ 13 h 261"/>
                  <a:gd name="T82" fmla="*/ 11 w 78"/>
                  <a:gd name="T83" fmla="*/ 22 h 261"/>
                  <a:gd name="T84" fmla="*/ 72 w 78"/>
                  <a:gd name="T85" fmla="*/ 36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8" h="261">
                    <a:moveTo>
                      <a:pt x="8" y="91"/>
                    </a:moveTo>
                    <a:cubicBezTo>
                      <a:pt x="7" y="141"/>
                      <a:pt x="12" y="193"/>
                      <a:pt x="9" y="234"/>
                    </a:cubicBezTo>
                    <a:cubicBezTo>
                      <a:pt x="18" y="246"/>
                      <a:pt x="22" y="261"/>
                      <a:pt x="41" y="260"/>
                    </a:cubicBezTo>
                    <a:cubicBezTo>
                      <a:pt x="61" y="258"/>
                      <a:pt x="67" y="226"/>
                      <a:pt x="69" y="207"/>
                    </a:cubicBezTo>
                    <a:cubicBezTo>
                      <a:pt x="72" y="183"/>
                      <a:pt x="72" y="145"/>
                      <a:pt x="77" y="121"/>
                    </a:cubicBezTo>
                    <a:cubicBezTo>
                      <a:pt x="71" y="93"/>
                      <a:pt x="75" y="46"/>
                      <a:pt x="78" y="25"/>
                    </a:cubicBezTo>
                    <a:cubicBezTo>
                      <a:pt x="75" y="19"/>
                      <a:pt x="73" y="12"/>
                      <a:pt x="66" y="8"/>
                    </a:cubicBezTo>
                    <a:cubicBezTo>
                      <a:pt x="50" y="0"/>
                      <a:pt x="18" y="10"/>
                      <a:pt x="5" y="14"/>
                    </a:cubicBezTo>
                    <a:cubicBezTo>
                      <a:pt x="6" y="20"/>
                      <a:pt x="0" y="24"/>
                      <a:pt x="0" y="30"/>
                    </a:cubicBezTo>
                    <a:cubicBezTo>
                      <a:pt x="0" y="37"/>
                      <a:pt x="8" y="42"/>
                      <a:pt x="9" y="49"/>
                    </a:cubicBezTo>
                    <a:cubicBezTo>
                      <a:pt x="12" y="59"/>
                      <a:pt x="8" y="75"/>
                      <a:pt x="8" y="91"/>
                    </a:cubicBezTo>
                    <a:close/>
                    <a:moveTo>
                      <a:pt x="15" y="49"/>
                    </a:moveTo>
                    <a:cubicBezTo>
                      <a:pt x="32" y="53"/>
                      <a:pt x="53" y="57"/>
                      <a:pt x="68" y="48"/>
                    </a:cubicBezTo>
                    <a:cubicBezTo>
                      <a:pt x="71" y="70"/>
                      <a:pt x="68" y="95"/>
                      <a:pt x="68" y="110"/>
                    </a:cubicBezTo>
                    <a:cubicBezTo>
                      <a:pt x="53" y="104"/>
                      <a:pt x="27" y="103"/>
                      <a:pt x="15" y="111"/>
                    </a:cubicBezTo>
                    <a:cubicBezTo>
                      <a:pt x="13" y="81"/>
                      <a:pt x="17" y="70"/>
                      <a:pt x="15" y="49"/>
                    </a:cubicBezTo>
                    <a:close/>
                    <a:moveTo>
                      <a:pt x="56" y="142"/>
                    </a:moveTo>
                    <a:cubicBezTo>
                      <a:pt x="54" y="145"/>
                      <a:pt x="56" y="141"/>
                      <a:pt x="56" y="139"/>
                    </a:cubicBezTo>
                    <a:cubicBezTo>
                      <a:pt x="56" y="134"/>
                      <a:pt x="59" y="143"/>
                      <a:pt x="56" y="142"/>
                    </a:cubicBezTo>
                    <a:close/>
                    <a:moveTo>
                      <a:pt x="66" y="143"/>
                    </a:moveTo>
                    <a:cubicBezTo>
                      <a:pt x="66" y="150"/>
                      <a:pt x="64" y="165"/>
                      <a:pt x="54" y="166"/>
                    </a:cubicBezTo>
                    <a:cubicBezTo>
                      <a:pt x="57" y="157"/>
                      <a:pt x="64" y="153"/>
                      <a:pt x="66" y="143"/>
                    </a:cubicBezTo>
                    <a:close/>
                    <a:moveTo>
                      <a:pt x="33" y="181"/>
                    </a:moveTo>
                    <a:cubicBezTo>
                      <a:pt x="35" y="185"/>
                      <a:pt x="28" y="189"/>
                      <a:pt x="33" y="181"/>
                    </a:cubicBezTo>
                    <a:close/>
                    <a:moveTo>
                      <a:pt x="35" y="202"/>
                    </a:moveTo>
                    <a:cubicBezTo>
                      <a:pt x="37" y="204"/>
                      <a:pt x="32" y="209"/>
                      <a:pt x="32" y="213"/>
                    </a:cubicBezTo>
                    <a:cubicBezTo>
                      <a:pt x="28" y="210"/>
                      <a:pt x="34" y="205"/>
                      <a:pt x="35" y="202"/>
                    </a:cubicBezTo>
                    <a:close/>
                    <a:moveTo>
                      <a:pt x="23" y="189"/>
                    </a:moveTo>
                    <a:cubicBezTo>
                      <a:pt x="23" y="183"/>
                      <a:pt x="31" y="175"/>
                      <a:pt x="32" y="165"/>
                    </a:cubicBezTo>
                    <a:cubicBezTo>
                      <a:pt x="39" y="170"/>
                      <a:pt x="25" y="181"/>
                      <a:pt x="23" y="189"/>
                    </a:cubicBezTo>
                    <a:close/>
                    <a:moveTo>
                      <a:pt x="24" y="167"/>
                    </a:moveTo>
                    <a:cubicBezTo>
                      <a:pt x="22" y="176"/>
                      <a:pt x="20" y="184"/>
                      <a:pt x="15" y="189"/>
                    </a:cubicBezTo>
                    <a:cubicBezTo>
                      <a:pt x="21" y="167"/>
                      <a:pt x="32" y="150"/>
                      <a:pt x="42" y="132"/>
                    </a:cubicBezTo>
                    <a:cubicBezTo>
                      <a:pt x="47" y="130"/>
                      <a:pt x="50" y="135"/>
                      <a:pt x="52" y="132"/>
                    </a:cubicBezTo>
                    <a:cubicBezTo>
                      <a:pt x="53" y="141"/>
                      <a:pt x="41" y="150"/>
                      <a:pt x="37" y="159"/>
                    </a:cubicBezTo>
                    <a:cubicBezTo>
                      <a:pt x="36" y="151"/>
                      <a:pt x="51" y="142"/>
                      <a:pt x="49" y="133"/>
                    </a:cubicBezTo>
                    <a:cubicBezTo>
                      <a:pt x="48" y="133"/>
                      <a:pt x="47" y="133"/>
                      <a:pt x="46" y="133"/>
                    </a:cubicBezTo>
                    <a:cubicBezTo>
                      <a:pt x="37" y="143"/>
                      <a:pt x="33" y="158"/>
                      <a:pt x="24" y="167"/>
                    </a:cubicBezTo>
                    <a:close/>
                    <a:moveTo>
                      <a:pt x="16" y="131"/>
                    </a:moveTo>
                    <a:cubicBezTo>
                      <a:pt x="18" y="131"/>
                      <a:pt x="19" y="131"/>
                      <a:pt x="21" y="131"/>
                    </a:cubicBezTo>
                    <a:cubicBezTo>
                      <a:pt x="21" y="135"/>
                      <a:pt x="17" y="135"/>
                      <a:pt x="17" y="139"/>
                    </a:cubicBezTo>
                    <a:cubicBezTo>
                      <a:pt x="14" y="139"/>
                      <a:pt x="17" y="134"/>
                      <a:pt x="16" y="131"/>
                    </a:cubicBezTo>
                    <a:close/>
                    <a:moveTo>
                      <a:pt x="24" y="142"/>
                    </a:moveTo>
                    <a:cubicBezTo>
                      <a:pt x="22" y="147"/>
                      <a:pt x="19" y="152"/>
                      <a:pt x="17" y="155"/>
                    </a:cubicBezTo>
                    <a:cubicBezTo>
                      <a:pt x="13" y="144"/>
                      <a:pt x="25" y="139"/>
                      <a:pt x="28" y="131"/>
                    </a:cubicBezTo>
                    <a:cubicBezTo>
                      <a:pt x="32" y="133"/>
                      <a:pt x="26" y="138"/>
                      <a:pt x="24" y="142"/>
                    </a:cubicBezTo>
                    <a:close/>
                    <a:moveTo>
                      <a:pt x="32" y="138"/>
                    </a:moveTo>
                    <a:cubicBezTo>
                      <a:pt x="33" y="143"/>
                      <a:pt x="27" y="148"/>
                      <a:pt x="24" y="153"/>
                    </a:cubicBezTo>
                    <a:cubicBezTo>
                      <a:pt x="21" y="159"/>
                      <a:pt x="19" y="165"/>
                      <a:pt x="16" y="167"/>
                    </a:cubicBezTo>
                    <a:cubicBezTo>
                      <a:pt x="18" y="154"/>
                      <a:pt x="28" y="149"/>
                      <a:pt x="32" y="138"/>
                    </a:cubicBezTo>
                    <a:close/>
                    <a:moveTo>
                      <a:pt x="36" y="132"/>
                    </a:moveTo>
                    <a:cubicBezTo>
                      <a:pt x="40" y="133"/>
                      <a:pt x="34" y="135"/>
                      <a:pt x="35" y="137"/>
                    </a:cubicBezTo>
                    <a:cubicBezTo>
                      <a:pt x="31" y="137"/>
                      <a:pt x="36" y="133"/>
                      <a:pt x="36" y="132"/>
                    </a:cubicBezTo>
                    <a:close/>
                    <a:moveTo>
                      <a:pt x="39" y="172"/>
                    </a:moveTo>
                    <a:cubicBezTo>
                      <a:pt x="42" y="169"/>
                      <a:pt x="37" y="178"/>
                      <a:pt x="36" y="180"/>
                    </a:cubicBezTo>
                    <a:cubicBezTo>
                      <a:pt x="32" y="177"/>
                      <a:pt x="39" y="175"/>
                      <a:pt x="39" y="172"/>
                    </a:cubicBezTo>
                    <a:close/>
                    <a:moveTo>
                      <a:pt x="39" y="169"/>
                    </a:moveTo>
                    <a:cubicBezTo>
                      <a:pt x="41" y="158"/>
                      <a:pt x="49" y="153"/>
                      <a:pt x="53" y="144"/>
                    </a:cubicBezTo>
                    <a:cubicBezTo>
                      <a:pt x="54" y="148"/>
                      <a:pt x="49" y="152"/>
                      <a:pt x="46" y="157"/>
                    </a:cubicBezTo>
                    <a:cubicBezTo>
                      <a:pt x="44" y="161"/>
                      <a:pt x="43" y="167"/>
                      <a:pt x="39" y="169"/>
                    </a:cubicBezTo>
                    <a:close/>
                    <a:moveTo>
                      <a:pt x="16" y="193"/>
                    </a:moveTo>
                    <a:cubicBezTo>
                      <a:pt x="18" y="195"/>
                      <a:pt x="18" y="194"/>
                      <a:pt x="20" y="193"/>
                    </a:cubicBezTo>
                    <a:cubicBezTo>
                      <a:pt x="22" y="190"/>
                      <a:pt x="18" y="199"/>
                      <a:pt x="15" y="199"/>
                    </a:cubicBezTo>
                    <a:cubicBezTo>
                      <a:pt x="16" y="197"/>
                      <a:pt x="16" y="195"/>
                      <a:pt x="16" y="193"/>
                    </a:cubicBezTo>
                    <a:close/>
                    <a:moveTo>
                      <a:pt x="24" y="196"/>
                    </a:moveTo>
                    <a:cubicBezTo>
                      <a:pt x="26" y="200"/>
                      <a:pt x="18" y="207"/>
                      <a:pt x="17" y="212"/>
                    </a:cubicBezTo>
                    <a:cubicBezTo>
                      <a:pt x="14" y="206"/>
                      <a:pt x="23" y="202"/>
                      <a:pt x="24" y="196"/>
                    </a:cubicBezTo>
                    <a:close/>
                    <a:moveTo>
                      <a:pt x="23" y="217"/>
                    </a:moveTo>
                    <a:cubicBezTo>
                      <a:pt x="27" y="222"/>
                      <a:pt x="19" y="226"/>
                      <a:pt x="20" y="233"/>
                    </a:cubicBezTo>
                    <a:cubicBezTo>
                      <a:pt x="13" y="229"/>
                      <a:pt x="23" y="223"/>
                      <a:pt x="23" y="217"/>
                    </a:cubicBezTo>
                    <a:close/>
                    <a:moveTo>
                      <a:pt x="28" y="248"/>
                    </a:moveTo>
                    <a:cubicBezTo>
                      <a:pt x="24" y="246"/>
                      <a:pt x="21" y="241"/>
                      <a:pt x="20" y="236"/>
                    </a:cubicBezTo>
                    <a:cubicBezTo>
                      <a:pt x="21" y="237"/>
                      <a:pt x="22" y="238"/>
                      <a:pt x="23" y="236"/>
                    </a:cubicBezTo>
                    <a:cubicBezTo>
                      <a:pt x="24" y="237"/>
                      <a:pt x="25" y="244"/>
                      <a:pt x="28" y="239"/>
                    </a:cubicBezTo>
                    <a:cubicBezTo>
                      <a:pt x="30" y="239"/>
                      <a:pt x="27" y="244"/>
                      <a:pt x="28" y="248"/>
                    </a:cubicBezTo>
                    <a:close/>
                    <a:moveTo>
                      <a:pt x="27" y="230"/>
                    </a:moveTo>
                    <a:cubicBezTo>
                      <a:pt x="24" y="232"/>
                      <a:pt x="30" y="221"/>
                      <a:pt x="31" y="217"/>
                    </a:cubicBezTo>
                    <a:cubicBezTo>
                      <a:pt x="34" y="221"/>
                      <a:pt x="28" y="227"/>
                      <a:pt x="27" y="230"/>
                    </a:cubicBezTo>
                    <a:close/>
                    <a:moveTo>
                      <a:pt x="32" y="251"/>
                    </a:moveTo>
                    <a:cubicBezTo>
                      <a:pt x="34" y="236"/>
                      <a:pt x="41" y="227"/>
                      <a:pt x="45" y="214"/>
                    </a:cubicBezTo>
                    <a:cubicBezTo>
                      <a:pt x="51" y="221"/>
                      <a:pt x="41" y="233"/>
                      <a:pt x="39" y="239"/>
                    </a:cubicBezTo>
                    <a:cubicBezTo>
                      <a:pt x="45" y="238"/>
                      <a:pt x="38" y="252"/>
                      <a:pt x="44" y="249"/>
                    </a:cubicBezTo>
                    <a:cubicBezTo>
                      <a:pt x="48" y="252"/>
                      <a:pt x="36" y="251"/>
                      <a:pt x="32" y="251"/>
                    </a:cubicBezTo>
                    <a:close/>
                    <a:moveTo>
                      <a:pt x="53" y="245"/>
                    </a:moveTo>
                    <a:cubicBezTo>
                      <a:pt x="52" y="244"/>
                      <a:pt x="49" y="243"/>
                      <a:pt x="49" y="245"/>
                    </a:cubicBezTo>
                    <a:cubicBezTo>
                      <a:pt x="48" y="240"/>
                      <a:pt x="42" y="240"/>
                      <a:pt x="45" y="235"/>
                    </a:cubicBezTo>
                    <a:cubicBezTo>
                      <a:pt x="49" y="241"/>
                      <a:pt x="55" y="235"/>
                      <a:pt x="57" y="231"/>
                    </a:cubicBezTo>
                    <a:cubicBezTo>
                      <a:pt x="60" y="235"/>
                      <a:pt x="53" y="240"/>
                      <a:pt x="53" y="245"/>
                    </a:cubicBezTo>
                    <a:close/>
                    <a:moveTo>
                      <a:pt x="57" y="205"/>
                    </a:moveTo>
                    <a:cubicBezTo>
                      <a:pt x="61" y="207"/>
                      <a:pt x="55" y="209"/>
                      <a:pt x="54" y="210"/>
                    </a:cubicBezTo>
                    <a:cubicBezTo>
                      <a:pt x="52" y="214"/>
                      <a:pt x="56" y="206"/>
                      <a:pt x="57" y="205"/>
                    </a:cubicBezTo>
                    <a:close/>
                    <a:moveTo>
                      <a:pt x="61" y="219"/>
                    </a:moveTo>
                    <a:cubicBezTo>
                      <a:pt x="60" y="221"/>
                      <a:pt x="59" y="217"/>
                      <a:pt x="61" y="218"/>
                    </a:cubicBezTo>
                    <a:cubicBezTo>
                      <a:pt x="60" y="216"/>
                      <a:pt x="59" y="215"/>
                      <a:pt x="57" y="215"/>
                    </a:cubicBezTo>
                    <a:cubicBezTo>
                      <a:pt x="57" y="212"/>
                      <a:pt x="61" y="212"/>
                      <a:pt x="61" y="209"/>
                    </a:cubicBezTo>
                    <a:cubicBezTo>
                      <a:pt x="63" y="212"/>
                      <a:pt x="62" y="216"/>
                      <a:pt x="61" y="219"/>
                    </a:cubicBezTo>
                    <a:close/>
                    <a:moveTo>
                      <a:pt x="64" y="196"/>
                    </a:moveTo>
                    <a:cubicBezTo>
                      <a:pt x="61" y="196"/>
                      <a:pt x="61" y="193"/>
                      <a:pt x="57" y="194"/>
                    </a:cubicBezTo>
                    <a:cubicBezTo>
                      <a:pt x="57" y="188"/>
                      <a:pt x="63" y="189"/>
                      <a:pt x="64" y="185"/>
                    </a:cubicBezTo>
                    <a:cubicBezTo>
                      <a:pt x="67" y="186"/>
                      <a:pt x="62" y="191"/>
                      <a:pt x="64" y="196"/>
                    </a:cubicBezTo>
                    <a:close/>
                    <a:moveTo>
                      <a:pt x="66" y="169"/>
                    </a:moveTo>
                    <a:cubicBezTo>
                      <a:pt x="64" y="169"/>
                      <a:pt x="64" y="171"/>
                      <a:pt x="61" y="171"/>
                    </a:cubicBezTo>
                    <a:cubicBezTo>
                      <a:pt x="59" y="190"/>
                      <a:pt x="44" y="197"/>
                      <a:pt x="41" y="216"/>
                    </a:cubicBezTo>
                    <a:cubicBezTo>
                      <a:pt x="39" y="216"/>
                      <a:pt x="38" y="214"/>
                      <a:pt x="36" y="214"/>
                    </a:cubicBezTo>
                    <a:cubicBezTo>
                      <a:pt x="40" y="207"/>
                      <a:pt x="43" y="200"/>
                      <a:pt x="48" y="194"/>
                    </a:cubicBezTo>
                    <a:cubicBezTo>
                      <a:pt x="48" y="193"/>
                      <a:pt x="46" y="192"/>
                      <a:pt x="46" y="191"/>
                    </a:cubicBezTo>
                    <a:cubicBezTo>
                      <a:pt x="42" y="192"/>
                      <a:pt x="39" y="193"/>
                      <a:pt x="39" y="198"/>
                    </a:cubicBezTo>
                    <a:cubicBezTo>
                      <a:pt x="37" y="197"/>
                      <a:pt x="37" y="195"/>
                      <a:pt x="39" y="195"/>
                    </a:cubicBezTo>
                    <a:cubicBezTo>
                      <a:pt x="39" y="193"/>
                      <a:pt x="35" y="193"/>
                      <a:pt x="34" y="194"/>
                    </a:cubicBezTo>
                    <a:cubicBezTo>
                      <a:pt x="33" y="194"/>
                      <a:pt x="33" y="194"/>
                      <a:pt x="33" y="195"/>
                    </a:cubicBezTo>
                    <a:cubicBezTo>
                      <a:pt x="33" y="194"/>
                      <a:pt x="33" y="194"/>
                      <a:pt x="34" y="194"/>
                    </a:cubicBezTo>
                    <a:cubicBezTo>
                      <a:pt x="36" y="188"/>
                      <a:pt x="42" y="179"/>
                      <a:pt x="46" y="169"/>
                    </a:cubicBezTo>
                    <a:cubicBezTo>
                      <a:pt x="51" y="177"/>
                      <a:pt x="35" y="183"/>
                      <a:pt x="40" y="192"/>
                    </a:cubicBezTo>
                    <a:cubicBezTo>
                      <a:pt x="43" y="191"/>
                      <a:pt x="44" y="188"/>
                      <a:pt x="45" y="185"/>
                    </a:cubicBezTo>
                    <a:cubicBezTo>
                      <a:pt x="47" y="186"/>
                      <a:pt x="46" y="190"/>
                      <a:pt x="48" y="190"/>
                    </a:cubicBezTo>
                    <a:cubicBezTo>
                      <a:pt x="57" y="183"/>
                      <a:pt x="60" y="170"/>
                      <a:pt x="66" y="161"/>
                    </a:cubicBezTo>
                    <a:cubicBezTo>
                      <a:pt x="69" y="161"/>
                      <a:pt x="65" y="166"/>
                      <a:pt x="66" y="169"/>
                    </a:cubicBezTo>
                    <a:close/>
                    <a:moveTo>
                      <a:pt x="69" y="139"/>
                    </a:moveTo>
                    <a:cubicBezTo>
                      <a:pt x="67" y="139"/>
                      <a:pt x="66" y="139"/>
                      <a:pt x="64" y="139"/>
                    </a:cubicBezTo>
                    <a:cubicBezTo>
                      <a:pt x="65" y="135"/>
                      <a:pt x="65" y="136"/>
                      <a:pt x="64" y="132"/>
                    </a:cubicBezTo>
                    <a:cubicBezTo>
                      <a:pt x="66" y="132"/>
                      <a:pt x="67" y="132"/>
                      <a:pt x="68" y="131"/>
                    </a:cubicBezTo>
                    <a:cubicBezTo>
                      <a:pt x="71" y="131"/>
                      <a:pt x="68" y="137"/>
                      <a:pt x="69" y="139"/>
                    </a:cubicBezTo>
                    <a:close/>
                    <a:moveTo>
                      <a:pt x="39" y="13"/>
                    </a:moveTo>
                    <a:cubicBezTo>
                      <a:pt x="50" y="13"/>
                      <a:pt x="65" y="12"/>
                      <a:pt x="68" y="21"/>
                    </a:cubicBezTo>
                    <a:cubicBezTo>
                      <a:pt x="59" y="30"/>
                      <a:pt x="35" y="33"/>
                      <a:pt x="19" y="28"/>
                    </a:cubicBezTo>
                    <a:cubicBezTo>
                      <a:pt x="16" y="27"/>
                      <a:pt x="11" y="25"/>
                      <a:pt x="11" y="22"/>
                    </a:cubicBezTo>
                    <a:cubicBezTo>
                      <a:pt x="12" y="15"/>
                      <a:pt x="28" y="14"/>
                      <a:pt x="39" y="13"/>
                    </a:cubicBezTo>
                    <a:close/>
                    <a:moveTo>
                      <a:pt x="70" y="26"/>
                    </a:moveTo>
                    <a:cubicBezTo>
                      <a:pt x="72" y="29"/>
                      <a:pt x="71" y="30"/>
                      <a:pt x="72" y="36"/>
                    </a:cubicBezTo>
                    <a:cubicBezTo>
                      <a:pt x="57" y="52"/>
                      <a:pt x="20" y="49"/>
                      <a:pt x="5" y="32"/>
                    </a:cubicBezTo>
                    <a:cubicBezTo>
                      <a:pt x="22" y="34"/>
                      <a:pt x="59" y="43"/>
                      <a:pt x="7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6" name="组 915"/>
            <p:cNvGrpSpPr/>
            <p:nvPr/>
          </p:nvGrpSpPr>
          <p:grpSpPr>
            <a:xfrm rot="544241">
              <a:off x="2593004" y="1443260"/>
              <a:ext cx="841471" cy="922833"/>
              <a:chOff x="6321425" y="4789488"/>
              <a:chExt cx="623888" cy="684212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014" name="Freeform 586"/>
              <p:cNvSpPr>
                <a:spLocks/>
              </p:cNvSpPr>
              <p:nvPr/>
            </p:nvSpPr>
            <p:spPr bwMode="auto">
              <a:xfrm>
                <a:off x="6396038" y="4962525"/>
                <a:ext cx="112713" cy="355600"/>
              </a:xfrm>
              <a:custGeom>
                <a:avLst/>
                <a:gdLst>
                  <a:gd name="T0" fmla="*/ 0 w 46"/>
                  <a:gd name="T1" fmla="*/ 25 h 146"/>
                  <a:gd name="T2" fmla="*/ 0 w 46"/>
                  <a:gd name="T3" fmla="*/ 118 h 146"/>
                  <a:gd name="T4" fmla="*/ 46 w 46"/>
                  <a:gd name="T5" fmla="*/ 146 h 146"/>
                  <a:gd name="T6" fmla="*/ 46 w 46"/>
                  <a:gd name="T7" fmla="*/ 138 h 146"/>
                  <a:gd name="T8" fmla="*/ 13 w 46"/>
                  <a:gd name="T9" fmla="*/ 117 h 146"/>
                  <a:gd name="T10" fmla="*/ 19 w 46"/>
                  <a:gd name="T11" fmla="*/ 115 h 146"/>
                  <a:gd name="T12" fmla="*/ 7 w 46"/>
                  <a:gd name="T13" fmla="*/ 111 h 146"/>
                  <a:gd name="T14" fmla="*/ 6 w 46"/>
                  <a:gd name="T15" fmla="*/ 34 h 146"/>
                  <a:gd name="T16" fmla="*/ 46 w 46"/>
                  <a:gd name="T17" fmla="*/ 52 h 146"/>
                  <a:gd name="T18" fmla="*/ 46 w 46"/>
                  <a:gd name="T19" fmla="*/ 44 h 146"/>
                  <a:gd name="T20" fmla="*/ 9 w 46"/>
                  <a:gd name="T21" fmla="*/ 26 h 146"/>
                  <a:gd name="T22" fmla="*/ 46 w 46"/>
                  <a:gd name="T23" fmla="*/ 7 h 146"/>
                  <a:gd name="T24" fmla="*/ 46 w 46"/>
                  <a:gd name="T25" fmla="*/ 0 h 146"/>
                  <a:gd name="T26" fmla="*/ 24 w 46"/>
                  <a:gd name="T27" fmla="*/ 10 h 146"/>
                  <a:gd name="T28" fmla="*/ 0 w 46"/>
                  <a:gd name="T29" fmla="*/ 25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146">
                    <a:moveTo>
                      <a:pt x="0" y="25"/>
                    </a:moveTo>
                    <a:cubicBezTo>
                      <a:pt x="1" y="47"/>
                      <a:pt x="0" y="100"/>
                      <a:pt x="0" y="118"/>
                    </a:cubicBezTo>
                    <a:cubicBezTo>
                      <a:pt x="14" y="128"/>
                      <a:pt x="29" y="138"/>
                      <a:pt x="46" y="146"/>
                    </a:cubicBezTo>
                    <a:cubicBezTo>
                      <a:pt x="46" y="138"/>
                      <a:pt x="46" y="138"/>
                      <a:pt x="46" y="138"/>
                    </a:cubicBezTo>
                    <a:cubicBezTo>
                      <a:pt x="34" y="132"/>
                      <a:pt x="23" y="125"/>
                      <a:pt x="13" y="117"/>
                    </a:cubicBezTo>
                    <a:cubicBezTo>
                      <a:pt x="15" y="114"/>
                      <a:pt x="16" y="118"/>
                      <a:pt x="19" y="115"/>
                    </a:cubicBezTo>
                    <a:cubicBezTo>
                      <a:pt x="17" y="110"/>
                      <a:pt x="14" y="110"/>
                      <a:pt x="7" y="111"/>
                    </a:cubicBezTo>
                    <a:cubicBezTo>
                      <a:pt x="4" y="91"/>
                      <a:pt x="8" y="56"/>
                      <a:pt x="6" y="34"/>
                    </a:cubicBezTo>
                    <a:cubicBezTo>
                      <a:pt x="20" y="40"/>
                      <a:pt x="33" y="46"/>
                      <a:pt x="46" y="52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33" y="38"/>
                      <a:pt x="21" y="32"/>
                      <a:pt x="9" y="26"/>
                    </a:cubicBezTo>
                    <a:cubicBezTo>
                      <a:pt x="21" y="20"/>
                      <a:pt x="33" y="13"/>
                      <a:pt x="46" y="7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39" y="3"/>
                      <a:pt x="31" y="7"/>
                      <a:pt x="24" y="10"/>
                    </a:cubicBezTo>
                    <a:cubicBezTo>
                      <a:pt x="16" y="14"/>
                      <a:pt x="5" y="17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4" name="Freeform 587"/>
              <p:cNvSpPr>
                <a:spLocks/>
              </p:cNvSpPr>
              <p:nvPr/>
            </p:nvSpPr>
            <p:spPr bwMode="auto">
              <a:xfrm>
                <a:off x="6321425" y="4926012"/>
                <a:ext cx="82550" cy="103187"/>
              </a:xfrm>
              <a:custGeom>
                <a:avLst/>
                <a:gdLst>
                  <a:gd name="T0" fmla="*/ 16 w 34"/>
                  <a:gd name="T1" fmla="*/ 9 h 42"/>
                  <a:gd name="T2" fmla="*/ 34 w 34"/>
                  <a:gd name="T3" fmla="*/ 4 h 42"/>
                  <a:gd name="T4" fmla="*/ 8 w 34"/>
                  <a:gd name="T5" fmla="*/ 4 h 42"/>
                  <a:gd name="T6" fmla="*/ 11 w 34"/>
                  <a:gd name="T7" fmla="*/ 42 h 42"/>
                  <a:gd name="T8" fmla="*/ 12 w 34"/>
                  <a:gd name="T9" fmla="*/ 26 h 42"/>
                  <a:gd name="T10" fmla="*/ 34 w 34"/>
                  <a:gd name="T11" fmla="*/ 21 h 42"/>
                  <a:gd name="T12" fmla="*/ 12 w 34"/>
                  <a:gd name="T13" fmla="*/ 16 h 42"/>
                  <a:gd name="T14" fmla="*/ 16 w 34"/>
                  <a:gd name="T15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42">
                    <a:moveTo>
                      <a:pt x="16" y="9"/>
                    </a:moveTo>
                    <a:cubicBezTo>
                      <a:pt x="23" y="9"/>
                      <a:pt x="33" y="11"/>
                      <a:pt x="34" y="4"/>
                    </a:cubicBezTo>
                    <a:cubicBezTo>
                      <a:pt x="26" y="0"/>
                      <a:pt x="15" y="2"/>
                      <a:pt x="8" y="4"/>
                    </a:cubicBezTo>
                    <a:cubicBezTo>
                      <a:pt x="9" y="12"/>
                      <a:pt x="0" y="39"/>
                      <a:pt x="11" y="42"/>
                    </a:cubicBezTo>
                    <a:cubicBezTo>
                      <a:pt x="14" y="39"/>
                      <a:pt x="8" y="30"/>
                      <a:pt x="12" y="26"/>
                    </a:cubicBezTo>
                    <a:cubicBezTo>
                      <a:pt x="17" y="28"/>
                      <a:pt x="30" y="27"/>
                      <a:pt x="34" y="21"/>
                    </a:cubicBezTo>
                    <a:cubicBezTo>
                      <a:pt x="26" y="20"/>
                      <a:pt x="16" y="22"/>
                      <a:pt x="12" y="16"/>
                    </a:cubicBezTo>
                    <a:cubicBezTo>
                      <a:pt x="15" y="15"/>
                      <a:pt x="13" y="10"/>
                      <a:pt x="1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9" name="Freeform 588"/>
              <p:cNvSpPr>
                <a:spLocks/>
              </p:cNvSpPr>
              <p:nvPr/>
            </p:nvSpPr>
            <p:spPr bwMode="auto">
              <a:xfrm>
                <a:off x="6505575" y="5207000"/>
                <a:ext cx="3175" cy="1587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0" name="Freeform 589"/>
              <p:cNvSpPr>
                <a:spLocks/>
              </p:cNvSpPr>
              <p:nvPr/>
            </p:nvSpPr>
            <p:spPr bwMode="auto">
              <a:xfrm>
                <a:off x="6450013" y="5186362"/>
                <a:ext cx="50800" cy="44450"/>
              </a:xfrm>
              <a:custGeom>
                <a:avLst/>
                <a:gdLst>
                  <a:gd name="T0" fmla="*/ 21 w 21"/>
                  <a:gd name="T1" fmla="*/ 13 h 18"/>
                  <a:gd name="T2" fmla="*/ 0 w 21"/>
                  <a:gd name="T3" fmla="*/ 18 h 18"/>
                  <a:gd name="T4" fmla="*/ 21 w 21"/>
                  <a:gd name="T5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8">
                    <a:moveTo>
                      <a:pt x="21" y="13"/>
                    </a:moveTo>
                    <a:cubicBezTo>
                      <a:pt x="21" y="0"/>
                      <a:pt x="0" y="10"/>
                      <a:pt x="0" y="18"/>
                    </a:cubicBezTo>
                    <a:cubicBezTo>
                      <a:pt x="8" y="18"/>
                      <a:pt x="11" y="12"/>
                      <a:pt x="21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1" name="Freeform 590"/>
              <p:cNvSpPr>
                <a:spLocks noEditPoints="1"/>
              </p:cNvSpPr>
              <p:nvPr/>
            </p:nvSpPr>
            <p:spPr bwMode="auto">
              <a:xfrm>
                <a:off x="6321425" y="5262562"/>
                <a:ext cx="82550" cy="92075"/>
              </a:xfrm>
              <a:custGeom>
                <a:avLst/>
                <a:gdLst>
                  <a:gd name="T0" fmla="*/ 0 w 34"/>
                  <a:gd name="T1" fmla="*/ 28 h 38"/>
                  <a:gd name="T2" fmla="*/ 4 w 34"/>
                  <a:gd name="T3" fmla="*/ 38 h 38"/>
                  <a:gd name="T4" fmla="*/ 11 w 34"/>
                  <a:gd name="T5" fmla="*/ 28 h 38"/>
                  <a:gd name="T6" fmla="*/ 23 w 34"/>
                  <a:gd name="T7" fmla="*/ 27 h 38"/>
                  <a:gd name="T8" fmla="*/ 32 w 34"/>
                  <a:gd name="T9" fmla="*/ 38 h 38"/>
                  <a:gd name="T10" fmla="*/ 23 w 34"/>
                  <a:gd name="T11" fmla="*/ 10 h 38"/>
                  <a:gd name="T12" fmla="*/ 0 w 34"/>
                  <a:gd name="T13" fmla="*/ 28 h 38"/>
                  <a:gd name="T14" fmla="*/ 12 w 34"/>
                  <a:gd name="T15" fmla="*/ 22 h 38"/>
                  <a:gd name="T16" fmla="*/ 15 w 34"/>
                  <a:gd name="T17" fmla="*/ 15 h 38"/>
                  <a:gd name="T18" fmla="*/ 20 w 34"/>
                  <a:gd name="T19" fmla="*/ 20 h 38"/>
                  <a:gd name="T20" fmla="*/ 12 w 34"/>
                  <a:gd name="T21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8">
                    <a:moveTo>
                      <a:pt x="0" y="28"/>
                    </a:moveTo>
                    <a:cubicBezTo>
                      <a:pt x="0" y="31"/>
                      <a:pt x="2" y="37"/>
                      <a:pt x="4" y="38"/>
                    </a:cubicBezTo>
                    <a:cubicBezTo>
                      <a:pt x="7" y="35"/>
                      <a:pt x="7" y="30"/>
                      <a:pt x="11" y="28"/>
                    </a:cubicBezTo>
                    <a:cubicBezTo>
                      <a:pt x="16" y="29"/>
                      <a:pt x="18" y="27"/>
                      <a:pt x="23" y="27"/>
                    </a:cubicBezTo>
                    <a:cubicBezTo>
                      <a:pt x="25" y="32"/>
                      <a:pt x="26" y="38"/>
                      <a:pt x="32" y="38"/>
                    </a:cubicBezTo>
                    <a:cubicBezTo>
                      <a:pt x="34" y="29"/>
                      <a:pt x="23" y="21"/>
                      <a:pt x="23" y="10"/>
                    </a:cubicBezTo>
                    <a:cubicBezTo>
                      <a:pt x="15" y="0"/>
                      <a:pt x="1" y="24"/>
                      <a:pt x="0" y="28"/>
                    </a:cubicBezTo>
                    <a:close/>
                    <a:moveTo>
                      <a:pt x="12" y="22"/>
                    </a:moveTo>
                    <a:cubicBezTo>
                      <a:pt x="13" y="19"/>
                      <a:pt x="15" y="18"/>
                      <a:pt x="15" y="15"/>
                    </a:cubicBezTo>
                    <a:cubicBezTo>
                      <a:pt x="19" y="14"/>
                      <a:pt x="17" y="20"/>
                      <a:pt x="20" y="20"/>
                    </a:cubicBezTo>
                    <a:cubicBezTo>
                      <a:pt x="20" y="23"/>
                      <a:pt x="15" y="21"/>
                      <a:pt x="1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2" name="Freeform 728"/>
              <p:cNvSpPr>
                <a:spLocks/>
              </p:cNvSpPr>
              <p:nvPr/>
            </p:nvSpPr>
            <p:spPr bwMode="auto">
              <a:xfrm>
                <a:off x="6635751" y="4789488"/>
                <a:ext cx="74613" cy="98425"/>
              </a:xfrm>
              <a:custGeom>
                <a:avLst/>
                <a:gdLst>
                  <a:gd name="T0" fmla="*/ 9 w 31"/>
                  <a:gd name="T1" fmla="*/ 12 h 40"/>
                  <a:gd name="T2" fmla="*/ 24 w 31"/>
                  <a:gd name="T3" fmla="*/ 1 h 40"/>
                  <a:gd name="T4" fmla="*/ 2 w 31"/>
                  <a:gd name="T5" fmla="*/ 2 h 40"/>
                  <a:gd name="T6" fmla="*/ 0 w 31"/>
                  <a:gd name="T7" fmla="*/ 31 h 40"/>
                  <a:gd name="T8" fmla="*/ 25 w 31"/>
                  <a:gd name="T9" fmla="*/ 30 h 40"/>
                  <a:gd name="T10" fmla="*/ 6 w 31"/>
                  <a:gd name="T11" fmla="*/ 27 h 40"/>
                  <a:gd name="T12" fmla="*/ 9 w 31"/>
                  <a:gd name="T13" fmla="*/ 16 h 40"/>
                  <a:gd name="T14" fmla="*/ 29 w 31"/>
                  <a:gd name="T15" fmla="*/ 13 h 40"/>
                  <a:gd name="T16" fmla="*/ 9 w 31"/>
                  <a:gd name="T17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40">
                    <a:moveTo>
                      <a:pt x="9" y="12"/>
                    </a:moveTo>
                    <a:cubicBezTo>
                      <a:pt x="8" y="2"/>
                      <a:pt x="27" y="14"/>
                      <a:pt x="24" y="1"/>
                    </a:cubicBezTo>
                    <a:cubicBezTo>
                      <a:pt x="16" y="1"/>
                      <a:pt x="8" y="0"/>
                      <a:pt x="2" y="2"/>
                    </a:cubicBezTo>
                    <a:cubicBezTo>
                      <a:pt x="5" y="10"/>
                      <a:pt x="0" y="18"/>
                      <a:pt x="0" y="31"/>
                    </a:cubicBezTo>
                    <a:cubicBezTo>
                      <a:pt x="4" y="38"/>
                      <a:pt x="23" y="40"/>
                      <a:pt x="25" y="30"/>
                    </a:cubicBezTo>
                    <a:cubicBezTo>
                      <a:pt x="22" y="27"/>
                      <a:pt x="9" y="33"/>
                      <a:pt x="6" y="27"/>
                    </a:cubicBezTo>
                    <a:cubicBezTo>
                      <a:pt x="5" y="24"/>
                      <a:pt x="7" y="18"/>
                      <a:pt x="9" y="16"/>
                    </a:cubicBezTo>
                    <a:cubicBezTo>
                      <a:pt x="10" y="23"/>
                      <a:pt x="31" y="22"/>
                      <a:pt x="29" y="13"/>
                    </a:cubicBezTo>
                    <a:cubicBezTo>
                      <a:pt x="21" y="13"/>
                      <a:pt x="11" y="13"/>
                      <a:pt x="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3" name="Freeform 729"/>
              <p:cNvSpPr>
                <a:spLocks/>
              </p:cNvSpPr>
              <p:nvPr/>
            </p:nvSpPr>
            <p:spPr bwMode="auto">
              <a:xfrm>
                <a:off x="6508751" y="4803775"/>
                <a:ext cx="3175" cy="7938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  <a:gd name="T6" fmla="*/ 0 w 1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4" name="Freeform 733"/>
              <p:cNvSpPr>
                <a:spLocks noEditPoints="1"/>
              </p:cNvSpPr>
              <p:nvPr/>
            </p:nvSpPr>
            <p:spPr bwMode="auto">
              <a:xfrm>
                <a:off x="6508751" y="4897438"/>
                <a:ext cx="352425" cy="474663"/>
              </a:xfrm>
              <a:custGeom>
                <a:avLst/>
                <a:gdLst>
                  <a:gd name="T0" fmla="*/ 56 w 145"/>
                  <a:gd name="T1" fmla="*/ 194 h 195"/>
                  <a:gd name="T2" fmla="*/ 56 w 145"/>
                  <a:gd name="T3" fmla="*/ 192 h 195"/>
                  <a:gd name="T4" fmla="*/ 145 w 145"/>
                  <a:gd name="T5" fmla="*/ 155 h 195"/>
                  <a:gd name="T6" fmla="*/ 143 w 145"/>
                  <a:gd name="T7" fmla="*/ 46 h 195"/>
                  <a:gd name="T8" fmla="*/ 56 w 145"/>
                  <a:gd name="T9" fmla="*/ 0 h 195"/>
                  <a:gd name="T10" fmla="*/ 0 w 145"/>
                  <a:gd name="T11" fmla="*/ 27 h 195"/>
                  <a:gd name="T12" fmla="*/ 0 w 145"/>
                  <a:gd name="T13" fmla="*/ 34 h 195"/>
                  <a:gd name="T14" fmla="*/ 52 w 145"/>
                  <a:gd name="T15" fmla="*/ 10 h 195"/>
                  <a:gd name="T16" fmla="*/ 53 w 145"/>
                  <a:gd name="T17" fmla="*/ 21 h 195"/>
                  <a:gd name="T18" fmla="*/ 57 w 145"/>
                  <a:gd name="T19" fmla="*/ 9 h 195"/>
                  <a:gd name="T20" fmla="*/ 132 w 145"/>
                  <a:gd name="T21" fmla="*/ 48 h 195"/>
                  <a:gd name="T22" fmla="*/ 61 w 145"/>
                  <a:gd name="T23" fmla="*/ 92 h 195"/>
                  <a:gd name="T24" fmla="*/ 0 w 145"/>
                  <a:gd name="T25" fmla="*/ 71 h 195"/>
                  <a:gd name="T26" fmla="*/ 0 w 145"/>
                  <a:gd name="T27" fmla="*/ 79 h 195"/>
                  <a:gd name="T28" fmla="*/ 52 w 145"/>
                  <a:gd name="T29" fmla="*/ 99 h 195"/>
                  <a:gd name="T30" fmla="*/ 53 w 145"/>
                  <a:gd name="T31" fmla="*/ 107 h 195"/>
                  <a:gd name="T32" fmla="*/ 52 w 145"/>
                  <a:gd name="T33" fmla="*/ 185 h 195"/>
                  <a:gd name="T34" fmla="*/ 0 w 145"/>
                  <a:gd name="T35" fmla="*/ 165 h 195"/>
                  <a:gd name="T36" fmla="*/ 0 w 145"/>
                  <a:gd name="T37" fmla="*/ 173 h 195"/>
                  <a:gd name="T38" fmla="*/ 28 w 145"/>
                  <a:gd name="T39" fmla="*/ 185 h 195"/>
                  <a:gd name="T40" fmla="*/ 56 w 145"/>
                  <a:gd name="T41" fmla="*/ 194 h 195"/>
                  <a:gd name="T42" fmla="*/ 60 w 145"/>
                  <a:gd name="T43" fmla="*/ 109 h 195"/>
                  <a:gd name="T44" fmla="*/ 68 w 145"/>
                  <a:gd name="T45" fmla="*/ 108 h 195"/>
                  <a:gd name="T46" fmla="*/ 61 w 145"/>
                  <a:gd name="T47" fmla="*/ 99 h 195"/>
                  <a:gd name="T48" fmla="*/ 135 w 145"/>
                  <a:gd name="T49" fmla="*/ 54 h 195"/>
                  <a:gd name="T50" fmla="*/ 139 w 145"/>
                  <a:gd name="T51" fmla="*/ 146 h 195"/>
                  <a:gd name="T52" fmla="*/ 123 w 145"/>
                  <a:gd name="T53" fmla="*/ 142 h 195"/>
                  <a:gd name="T54" fmla="*/ 130 w 145"/>
                  <a:gd name="T55" fmla="*/ 147 h 195"/>
                  <a:gd name="T56" fmla="*/ 60 w 145"/>
                  <a:gd name="T57" fmla="*/ 184 h 195"/>
                  <a:gd name="T58" fmla="*/ 60 w 145"/>
                  <a:gd name="T59" fmla="*/ 109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5" h="195">
                    <a:moveTo>
                      <a:pt x="56" y="194"/>
                    </a:moveTo>
                    <a:cubicBezTo>
                      <a:pt x="55" y="193"/>
                      <a:pt x="54" y="193"/>
                      <a:pt x="56" y="192"/>
                    </a:cubicBezTo>
                    <a:cubicBezTo>
                      <a:pt x="83" y="183"/>
                      <a:pt x="113" y="159"/>
                      <a:pt x="145" y="155"/>
                    </a:cubicBezTo>
                    <a:cubicBezTo>
                      <a:pt x="144" y="122"/>
                      <a:pt x="144" y="88"/>
                      <a:pt x="143" y="46"/>
                    </a:cubicBezTo>
                    <a:cubicBezTo>
                      <a:pt x="120" y="24"/>
                      <a:pt x="85" y="15"/>
                      <a:pt x="56" y="0"/>
                    </a:cubicBezTo>
                    <a:cubicBezTo>
                      <a:pt x="38" y="10"/>
                      <a:pt x="19" y="18"/>
                      <a:pt x="0" y="2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7" y="25"/>
                      <a:pt x="34" y="17"/>
                      <a:pt x="52" y="10"/>
                    </a:cubicBezTo>
                    <a:cubicBezTo>
                      <a:pt x="53" y="13"/>
                      <a:pt x="50" y="20"/>
                      <a:pt x="53" y="21"/>
                    </a:cubicBezTo>
                    <a:cubicBezTo>
                      <a:pt x="58" y="20"/>
                      <a:pt x="58" y="14"/>
                      <a:pt x="57" y="9"/>
                    </a:cubicBezTo>
                    <a:cubicBezTo>
                      <a:pt x="80" y="24"/>
                      <a:pt x="115" y="27"/>
                      <a:pt x="132" y="48"/>
                    </a:cubicBezTo>
                    <a:cubicBezTo>
                      <a:pt x="107" y="61"/>
                      <a:pt x="84" y="77"/>
                      <a:pt x="61" y="92"/>
                    </a:cubicBezTo>
                    <a:cubicBezTo>
                      <a:pt x="41" y="89"/>
                      <a:pt x="20" y="80"/>
                      <a:pt x="0" y="71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7" y="86"/>
                      <a:pt x="34" y="93"/>
                      <a:pt x="52" y="99"/>
                    </a:cubicBezTo>
                    <a:cubicBezTo>
                      <a:pt x="48" y="102"/>
                      <a:pt x="53" y="105"/>
                      <a:pt x="53" y="107"/>
                    </a:cubicBezTo>
                    <a:cubicBezTo>
                      <a:pt x="56" y="128"/>
                      <a:pt x="50" y="159"/>
                      <a:pt x="52" y="185"/>
                    </a:cubicBezTo>
                    <a:cubicBezTo>
                      <a:pt x="33" y="180"/>
                      <a:pt x="16" y="173"/>
                      <a:pt x="0" y="165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9" y="177"/>
                      <a:pt x="19" y="181"/>
                      <a:pt x="28" y="185"/>
                    </a:cubicBezTo>
                    <a:cubicBezTo>
                      <a:pt x="37" y="188"/>
                      <a:pt x="46" y="195"/>
                      <a:pt x="56" y="194"/>
                    </a:cubicBezTo>
                    <a:close/>
                    <a:moveTo>
                      <a:pt x="60" y="109"/>
                    </a:moveTo>
                    <a:cubicBezTo>
                      <a:pt x="60" y="103"/>
                      <a:pt x="64" y="111"/>
                      <a:pt x="68" y="108"/>
                    </a:cubicBezTo>
                    <a:cubicBezTo>
                      <a:pt x="69" y="101"/>
                      <a:pt x="61" y="104"/>
                      <a:pt x="61" y="99"/>
                    </a:cubicBezTo>
                    <a:cubicBezTo>
                      <a:pt x="86" y="84"/>
                      <a:pt x="109" y="68"/>
                      <a:pt x="135" y="54"/>
                    </a:cubicBezTo>
                    <a:cubicBezTo>
                      <a:pt x="140" y="81"/>
                      <a:pt x="138" y="123"/>
                      <a:pt x="139" y="146"/>
                    </a:cubicBezTo>
                    <a:cubicBezTo>
                      <a:pt x="133" y="145"/>
                      <a:pt x="129" y="138"/>
                      <a:pt x="123" y="142"/>
                    </a:cubicBezTo>
                    <a:cubicBezTo>
                      <a:pt x="123" y="145"/>
                      <a:pt x="124" y="146"/>
                      <a:pt x="130" y="147"/>
                    </a:cubicBezTo>
                    <a:cubicBezTo>
                      <a:pt x="107" y="161"/>
                      <a:pt x="82" y="171"/>
                      <a:pt x="60" y="184"/>
                    </a:cubicBezTo>
                    <a:cubicBezTo>
                      <a:pt x="56" y="168"/>
                      <a:pt x="60" y="129"/>
                      <a:pt x="60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5" name="Freeform 745"/>
              <p:cNvSpPr>
                <a:spLocks noEditPoints="1"/>
              </p:cNvSpPr>
              <p:nvPr/>
            </p:nvSpPr>
            <p:spPr bwMode="auto">
              <a:xfrm>
                <a:off x="6869113" y="4948238"/>
                <a:ext cx="76200" cy="112713"/>
              </a:xfrm>
              <a:custGeom>
                <a:avLst/>
                <a:gdLst>
                  <a:gd name="T0" fmla="*/ 3 w 31"/>
                  <a:gd name="T1" fmla="*/ 4 h 46"/>
                  <a:gd name="T2" fmla="*/ 1 w 31"/>
                  <a:gd name="T3" fmla="*/ 31 h 46"/>
                  <a:gd name="T4" fmla="*/ 3 w 31"/>
                  <a:gd name="T5" fmla="*/ 4 h 46"/>
                  <a:gd name="T6" fmla="*/ 17 w 31"/>
                  <a:gd name="T7" fmla="*/ 25 h 46"/>
                  <a:gd name="T8" fmla="*/ 7 w 31"/>
                  <a:gd name="T9" fmla="*/ 28 h 46"/>
                  <a:gd name="T10" fmla="*/ 7 w 31"/>
                  <a:gd name="T11" fmla="*/ 11 h 46"/>
                  <a:gd name="T12" fmla="*/ 17 w 31"/>
                  <a:gd name="T13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6">
                    <a:moveTo>
                      <a:pt x="3" y="4"/>
                    </a:moveTo>
                    <a:cubicBezTo>
                      <a:pt x="0" y="11"/>
                      <a:pt x="2" y="22"/>
                      <a:pt x="1" y="31"/>
                    </a:cubicBezTo>
                    <a:cubicBezTo>
                      <a:pt x="27" y="46"/>
                      <a:pt x="31" y="0"/>
                      <a:pt x="3" y="4"/>
                    </a:cubicBezTo>
                    <a:close/>
                    <a:moveTo>
                      <a:pt x="17" y="25"/>
                    </a:moveTo>
                    <a:cubicBezTo>
                      <a:pt x="15" y="28"/>
                      <a:pt x="12" y="29"/>
                      <a:pt x="7" y="28"/>
                    </a:cubicBezTo>
                    <a:cubicBezTo>
                      <a:pt x="7" y="22"/>
                      <a:pt x="7" y="17"/>
                      <a:pt x="7" y="11"/>
                    </a:cubicBezTo>
                    <a:cubicBezTo>
                      <a:pt x="15" y="11"/>
                      <a:pt x="18" y="16"/>
                      <a:pt x="1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7" name="Freeform 747"/>
              <p:cNvSpPr>
                <a:spLocks/>
              </p:cNvSpPr>
              <p:nvPr/>
            </p:nvSpPr>
            <p:spPr bwMode="auto">
              <a:xfrm>
                <a:off x="6627813" y="4960938"/>
                <a:ext cx="26988" cy="41275"/>
              </a:xfrm>
              <a:custGeom>
                <a:avLst/>
                <a:gdLst>
                  <a:gd name="T0" fmla="*/ 8 w 11"/>
                  <a:gd name="T1" fmla="*/ 0 h 17"/>
                  <a:gd name="T2" fmla="*/ 4 w 11"/>
                  <a:gd name="T3" fmla="*/ 0 h 17"/>
                  <a:gd name="T4" fmla="*/ 5 w 11"/>
                  <a:gd name="T5" fmla="*/ 17 h 17"/>
                  <a:gd name="T6" fmla="*/ 8 w 11"/>
                  <a:gd name="T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7">
                    <a:moveTo>
                      <a:pt x="8" y="0"/>
                    </a:moveTo>
                    <a:cubicBezTo>
                      <a:pt x="7" y="0"/>
                      <a:pt x="5" y="0"/>
                      <a:pt x="4" y="0"/>
                    </a:cubicBezTo>
                    <a:cubicBezTo>
                      <a:pt x="5" y="7"/>
                      <a:pt x="0" y="12"/>
                      <a:pt x="5" y="17"/>
                    </a:cubicBezTo>
                    <a:cubicBezTo>
                      <a:pt x="8" y="10"/>
                      <a:pt x="11" y="7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8" name="Freeform 752"/>
              <p:cNvSpPr>
                <a:spLocks/>
              </p:cNvSpPr>
              <p:nvPr/>
            </p:nvSpPr>
            <p:spPr bwMode="auto">
              <a:xfrm>
                <a:off x="6635751" y="5013325"/>
                <a:ext cx="22225" cy="41275"/>
              </a:xfrm>
              <a:custGeom>
                <a:avLst/>
                <a:gdLst>
                  <a:gd name="T0" fmla="*/ 2 w 9"/>
                  <a:gd name="T1" fmla="*/ 0 h 17"/>
                  <a:gd name="T2" fmla="*/ 6 w 9"/>
                  <a:gd name="T3" fmla="*/ 17 h 17"/>
                  <a:gd name="T4" fmla="*/ 6 w 9"/>
                  <a:gd name="T5" fmla="*/ 0 h 17"/>
                  <a:gd name="T6" fmla="*/ 2 w 9"/>
                  <a:gd name="T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7">
                    <a:moveTo>
                      <a:pt x="2" y="0"/>
                    </a:moveTo>
                    <a:cubicBezTo>
                      <a:pt x="3" y="6"/>
                      <a:pt x="0" y="16"/>
                      <a:pt x="6" y="17"/>
                    </a:cubicBezTo>
                    <a:cubicBezTo>
                      <a:pt x="9" y="10"/>
                      <a:pt x="7" y="4"/>
                      <a:pt x="6" y="0"/>
                    </a:cubicBezTo>
                    <a:cubicBezTo>
                      <a:pt x="5" y="0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9" name="Freeform 755"/>
              <p:cNvSpPr>
                <a:spLocks/>
              </p:cNvSpPr>
              <p:nvPr/>
            </p:nvSpPr>
            <p:spPr bwMode="auto">
              <a:xfrm>
                <a:off x="6637338" y="5072063"/>
                <a:ext cx="20638" cy="31750"/>
              </a:xfrm>
              <a:custGeom>
                <a:avLst/>
                <a:gdLst>
                  <a:gd name="T0" fmla="*/ 3 w 8"/>
                  <a:gd name="T1" fmla="*/ 1 h 13"/>
                  <a:gd name="T2" fmla="*/ 4 w 8"/>
                  <a:gd name="T3" fmla="*/ 13 h 13"/>
                  <a:gd name="T4" fmla="*/ 3 w 8"/>
                  <a:gd name="T5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13">
                    <a:moveTo>
                      <a:pt x="3" y="1"/>
                    </a:moveTo>
                    <a:cubicBezTo>
                      <a:pt x="1" y="3"/>
                      <a:pt x="0" y="13"/>
                      <a:pt x="4" y="13"/>
                    </a:cubicBezTo>
                    <a:cubicBezTo>
                      <a:pt x="5" y="12"/>
                      <a:pt x="8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0" name="Freeform 762"/>
              <p:cNvSpPr>
                <a:spLocks/>
              </p:cNvSpPr>
              <p:nvPr/>
            </p:nvSpPr>
            <p:spPr bwMode="auto">
              <a:xfrm>
                <a:off x="6577013" y="5149850"/>
                <a:ext cx="41275" cy="30163"/>
              </a:xfrm>
              <a:custGeom>
                <a:avLst/>
                <a:gdLst>
                  <a:gd name="T0" fmla="*/ 2 w 17"/>
                  <a:gd name="T1" fmla="*/ 12 h 12"/>
                  <a:gd name="T2" fmla="*/ 17 w 17"/>
                  <a:gd name="T3" fmla="*/ 2 h 12"/>
                  <a:gd name="T4" fmla="*/ 2 w 17"/>
                  <a:gd name="T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2">
                    <a:moveTo>
                      <a:pt x="2" y="12"/>
                    </a:moveTo>
                    <a:cubicBezTo>
                      <a:pt x="6" y="8"/>
                      <a:pt x="16" y="9"/>
                      <a:pt x="17" y="2"/>
                    </a:cubicBezTo>
                    <a:cubicBezTo>
                      <a:pt x="8" y="0"/>
                      <a:pt x="0" y="7"/>
                      <a:pt x="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1" name="Freeform 763"/>
              <p:cNvSpPr>
                <a:spLocks/>
              </p:cNvSpPr>
              <p:nvPr/>
            </p:nvSpPr>
            <p:spPr bwMode="auto">
              <a:xfrm>
                <a:off x="6678613" y="5154613"/>
                <a:ext cx="30163" cy="25400"/>
              </a:xfrm>
              <a:custGeom>
                <a:avLst/>
                <a:gdLst>
                  <a:gd name="T0" fmla="*/ 12 w 12"/>
                  <a:gd name="T1" fmla="*/ 9 h 10"/>
                  <a:gd name="T2" fmla="*/ 2 w 12"/>
                  <a:gd name="T3" fmla="*/ 0 h 10"/>
                  <a:gd name="T4" fmla="*/ 0 w 12"/>
                  <a:gd name="T5" fmla="*/ 4 h 10"/>
                  <a:gd name="T6" fmla="*/ 12 w 12"/>
                  <a:gd name="T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0">
                    <a:moveTo>
                      <a:pt x="12" y="9"/>
                    </a:moveTo>
                    <a:cubicBezTo>
                      <a:pt x="12" y="2"/>
                      <a:pt x="6" y="2"/>
                      <a:pt x="2" y="0"/>
                    </a:cubicBezTo>
                    <a:cubicBezTo>
                      <a:pt x="2" y="2"/>
                      <a:pt x="1" y="3"/>
                      <a:pt x="0" y="4"/>
                    </a:cubicBezTo>
                    <a:cubicBezTo>
                      <a:pt x="4" y="6"/>
                      <a:pt x="5" y="10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2" name="Freeform 769"/>
              <p:cNvSpPr>
                <a:spLocks/>
              </p:cNvSpPr>
              <p:nvPr/>
            </p:nvSpPr>
            <p:spPr bwMode="auto">
              <a:xfrm>
                <a:off x="6718301" y="5180013"/>
                <a:ext cx="38100" cy="28575"/>
              </a:xfrm>
              <a:custGeom>
                <a:avLst/>
                <a:gdLst>
                  <a:gd name="T0" fmla="*/ 16 w 16"/>
                  <a:gd name="T1" fmla="*/ 10 h 12"/>
                  <a:gd name="T2" fmla="*/ 4 w 16"/>
                  <a:gd name="T3" fmla="*/ 0 h 12"/>
                  <a:gd name="T4" fmla="*/ 16 w 16"/>
                  <a:gd name="T5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6" y="10"/>
                    </a:moveTo>
                    <a:cubicBezTo>
                      <a:pt x="15" y="3"/>
                      <a:pt x="8" y="4"/>
                      <a:pt x="4" y="0"/>
                    </a:cubicBezTo>
                    <a:cubicBezTo>
                      <a:pt x="0" y="7"/>
                      <a:pt x="11" y="12"/>
                      <a:pt x="1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3" name="Freeform 773"/>
              <p:cNvSpPr>
                <a:spLocks/>
              </p:cNvSpPr>
              <p:nvPr/>
            </p:nvSpPr>
            <p:spPr bwMode="auto">
              <a:xfrm>
                <a:off x="6508751" y="5184775"/>
                <a:ext cx="46038" cy="23813"/>
              </a:xfrm>
              <a:custGeom>
                <a:avLst/>
                <a:gdLst>
                  <a:gd name="T0" fmla="*/ 19 w 19"/>
                  <a:gd name="T1" fmla="*/ 1 h 10"/>
                  <a:gd name="T2" fmla="*/ 0 w 19"/>
                  <a:gd name="T3" fmla="*/ 9 h 10"/>
                  <a:gd name="T4" fmla="*/ 0 w 19"/>
                  <a:gd name="T5" fmla="*/ 10 h 10"/>
                  <a:gd name="T6" fmla="*/ 19 w 19"/>
                  <a:gd name="T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0">
                    <a:moveTo>
                      <a:pt x="19" y="1"/>
                    </a:moveTo>
                    <a:cubicBezTo>
                      <a:pt x="11" y="0"/>
                      <a:pt x="3" y="2"/>
                      <a:pt x="0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7" y="8"/>
                      <a:pt x="17" y="8"/>
                      <a:pt x="1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4" name="Freeform 776"/>
              <p:cNvSpPr>
                <a:spLocks/>
              </p:cNvSpPr>
              <p:nvPr/>
            </p:nvSpPr>
            <p:spPr bwMode="auto">
              <a:xfrm>
                <a:off x="6767513" y="5208588"/>
                <a:ext cx="20638" cy="23813"/>
              </a:xfrm>
              <a:custGeom>
                <a:avLst/>
                <a:gdLst>
                  <a:gd name="T0" fmla="*/ 9 w 9"/>
                  <a:gd name="T1" fmla="*/ 8 h 10"/>
                  <a:gd name="T2" fmla="*/ 2 w 9"/>
                  <a:gd name="T3" fmla="*/ 0 h 10"/>
                  <a:gd name="T4" fmla="*/ 0 w 9"/>
                  <a:gd name="T5" fmla="*/ 1 h 10"/>
                  <a:gd name="T6" fmla="*/ 9 w 9"/>
                  <a:gd name="T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9" y="8"/>
                    </a:moveTo>
                    <a:cubicBezTo>
                      <a:pt x="8" y="4"/>
                      <a:pt x="7" y="0"/>
                      <a:pt x="2" y="0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6"/>
                      <a:pt x="6" y="10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5" name="Freeform 781"/>
              <p:cNvSpPr>
                <a:spLocks/>
              </p:cNvSpPr>
              <p:nvPr/>
            </p:nvSpPr>
            <p:spPr bwMode="auto">
              <a:xfrm>
                <a:off x="6851651" y="5243513"/>
                <a:ext cx="58738" cy="128588"/>
              </a:xfrm>
              <a:custGeom>
                <a:avLst/>
                <a:gdLst>
                  <a:gd name="T0" fmla="*/ 24 w 24"/>
                  <a:gd name="T1" fmla="*/ 10 h 53"/>
                  <a:gd name="T2" fmla="*/ 24 w 24"/>
                  <a:gd name="T3" fmla="*/ 32 h 53"/>
                  <a:gd name="T4" fmla="*/ 12 w 24"/>
                  <a:gd name="T5" fmla="*/ 20 h 53"/>
                  <a:gd name="T6" fmla="*/ 24 w 24"/>
                  <a:gd name="T7" fmla="*/ 1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3">
                    <a:moveTo>
                      <a:pt x="24" y="10"/>
                    </a:moveTo>
                    <a:cubicBezTo>
                      <a:pt x="0" y="0"/>
                      <a:pt x="3" y="53"/>
                      <a:pt x="24" y="32"/>
                    </a:cubicBezTo>
                    <a:cubicBezTo>
                      <a:pt x="19" y="31"/>
                      <a:pt x="10" y="32"/>
                      <a:pt x="12" y="20"/>
                    </a:cubicBezTo>
                    <a:cubicBezTo>
                      <a:pt x="16" y="14"/>
                      <a:pt x="23" y="18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6" name="Freeform 791"/>
              <p:cNvSpPr>
                <a:spLocks noEditPoints="1"/>
              </p:cNvSpPr>
              <p:nvPr/>
            </p:nvSpPr>
            <p:spPr bwMode="auto">
              <a:xfrm>
                <a:off x="6621463" y="5372100"/>
                <a:ext cx="60325" cy="101600"/>
              </a:xfrm>
              <a:custGeom>
                <a:avLst/>
                <a:gdLst>
                  <a:gd name="T0" fmla="*/ 23 w 25"/>
                  <a:gd name="T1" fmla="*/ 7 h 42"/>
                  <a:gd name="T2" fmla="*/ 2 w 25"/>
                  <a:gd name="T3" fmla="*/ 4 h 42"/>
                  <a:gd name="T4" fmla="*/ 1 w 25"/>
                  <a:gd name="T5" fmla="*/ 35 h 42"/>
                  <a:gd name="T6" fmla="*/ 23 w 25"/>
                  <a:gd name="T7" fmla="*/ 36 h 42"/>
                  <a:gd name="T8" fmla="*/ 16 w 25"/>
                  <a:gd name="T9" fmla="*/ 21 h 42"/>
                  <a:gd name="T10" fmla="*/ 23 w 25"/>
                  <a:gd name="T11" fmla="*/ 7 h 42"/>
                  <a:gd name="T12" fmla="*/ 18 w 25"/>
                  <a:gd name="T13" fmla="*/ 10 h 42"/>
                  <a:gd name="T14" fmla="*/ 7 w 25"/>
                  <a:gd name="T15" fmla="*/ 19 h 42"/>
                  <a:gd name="T16" fmla="*/ 18 w 25"/>
                  <a:gd name="T17" fmla="*/ 10 h 42"/>
                  <a:gd name="T18" fmla="*/ 18 w 25"/>
                  <a:gd name="T19" fmla="*/ 32 h 42"/>
                  <a:gd name="T20" fmla="*/ 5 w 25"/>
                  <a:gd name="T21" fmla="*/ 25 h 42"/>
                  <a:gd name="T22" fmla="*/ 18 w 25"/>
                  <a:gd name="T23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42">
                    <a:moveTo>
                      <a:pt x="23" y="7"/>
                    </a:moveTo>
                    <a:cubicBezTo>
                      <a:pt x="19" y="2"/>
                      <a:pt x="9" y="0"/>
                      <a:pt x="2" y="4"/>
                    </a:cubicBezTo>
                    <a:cubicBezTo>
                      <a:pt x="2" y="15"/>
                      <a:pt x="0" y="23"/>
                      <a:pt x="1" y="35"/>
                    </a:cubicBezTo>
                    <a:cubicBezTo>
                      <a:pt x="6" y="41"/>
                      <a:pt x="17" y="42"/>
                      <a:pt x="23" y="36"/>
                    </a:cubicBezTo>
                    <a:cubicBezTo>
                      <a:pt x="25" y="27"/>
                      <a:pt x="19" y="25"/>
                      <a:pt x="16" y="21"/>
                    </a:cubicBezTo>
                    <a:cubicBezTo>
                      <a:pt x="22" y="19"/>
                      <a:pt x="24" y="15"/>
                      <a:pt x="23" y="7"/>
                    </a:cubicBezTo>
                    <a:close/>
                    <a:moveTo>
                      <a:pt x="18" y="10"/>
                    </a:moveTo>
                    <a:cubicBezTo>
                      <a:pt x="19" y="18"/>
                      <a:pt x="11" y="16"/>
                      <a:pt x="7" y="19"/>
                    </a:cubicBezTo>
                    <a:cubicBezTo>
                      <a:pt x="1" y="16"/>
                      <a:pt x="10" y="3"/>
                      <a:pt x="18" y="10"/>
                    </a:cubicBezTo>
                    <a:close/>
                    <a:moveTo>
                      <a:pt x="18" y="32"/>
                    </a:moveTo>
                    <a:cubicBezTo>
                      <a:pt x="15" y="39"/>
                      <a:pt x="2" y="34"/>
                      <a:pt x="5" y="25"/>
                    </a:cubicBezTo>
                    <a:cubicBezTo>
                      <a:pt x="11" y="25"/>
                      <a:pt x="17" y="26"/>
                      <a:pt x="1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7" name="组 916"/>
            <p:cNvGrpSpPr/>
            <p:nvPr/>
          </p:nvGrpSpPr>
          <p:grpSpPr>
            <a:xfrm>
              <a:off x="590703" y="114629"/>
              <a:ext cx="2243823" cy="494449"/>
              <a:chOff x="9031288" y="6029325"/>
              <a:chExt cx="1231900" cy="271462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91" name="Freeform 634"/>
              <p:cNvSpPr>
                <a:spLocks/>
              </p:cNvSpPr>
              <p:nvPr/>
            </p:nvSpPr>
            <p:spPr bwMode="auto">
              <a:xfrm>
                <a:off x="10193338" y="6029325"/>
                <a:ext cx="69850" cy="190500"/>
              </a:xfrm>
              <a:custGeom>
                <a:avLst/>
                <a:gdLst>
                  <a:gd name="T0" fmla="*/ 24 w 29"/>
                  <a:gd name="T1" fmla="*/ 21 h 78"/>
                  <a:gd name="T2" fmla="*/ 15 w 29"/>
                  <a:gd name="T3" fmla="*/ 0 h 78"/>
                  <a:gd name="T4" fmla="*/ 0 w 29"/>
                  <a:gd name="T5" fmla="*/ 16 h 78"/>
                  <a:gd name="T6" fmla="*/ 9 w 29"/>
                  <a:gd name="T7" fmla="*/ 19 h 78"/>
                  <a:gd name="T8" fmla="*/ 2 w 29"/>
                  <a:gd name="T9" fmla="*/ 63 h 78"/>
                  <a:gd name="T10" fmla="*/ 12 w 29"/>
                  <a:gd name="T11" fmla="*/ 78 h 78"/>
                  <a:gd name="T12" fmla="*/ 8 w 29"/>
                  <a:gd name="T13" fmla="*/ 65 h 78"/>
                  <a:gd name="T14" fmla="*/ 13 w 29"/>
                  <a:gd name="T15" fmla="*/ 19 h 78"/>
                  <a:gd name="T16" fmla="*/ 24 w 29"/>
                  <a:gd name="T17" fmla="*/ 2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78">
                    <a:moveTo>
                      <a:pt x="24" y="21"/>
                    </a:moveTo>
                    <a:cubicBezTo>
                      <a:pt x="29" y="12"/>
                      <a:pt x="21" y="6"/>
                      <a:pt x="15" y="0"/>
                    </a:cubicBezTo>
                    <a:cubicBezTo>
                      <a:pt x="10" y="6"/>
                      <a:pt x="4" y="9"/>
                      <a:pt x="0" y="16"/>
                    </a:cubicBezTo>
                    <a:cubicBezTo>
                      <a:pt x="2" y="19"/>
                      <a:pt x="5" y="17"/>
                      <a:pt x="9" y="19"/>
                    </a:cubicBezTo>
                    <a:cubicBezTo>
                      <a:pt x="2" y="32"/>
                      <a:pt x="20" y="52"/>
                      <a:pt x="2" y="63"/>
                    </a:cubicBezTo>
                    <a:cubicBezTo>
                      <a:pt x="3" y="69"/>
                      <a:pt x="3" y="78"/>
                      <a:pt x="12" y="78"/>
                    </a:cubicBezTo>
                    <a:cubicBezTo>
                      <a:pt x="13" y="73"/>
                      <a:pt x="7" y="71"/>
                      <a:pt x="8" y="65"/>
                    </a:cubicBezTo>
                    <a:cubicBezTo>
                      <a:pt x="25" y="56"/>
                      <a:pt x="12" y="34"/>
                      <a:pt x="13" y="19"/>
                    </a:cubicBezTo>
                    <a:cubicBezTo>
                      <a:pt x="18" y="21"/>
                      <a:pt x="22" y="23"/>
                      <a:pt x="24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2" name="Freeform 829"/>
              <p:cNvSpPr>
                <a:spLocks noEditPoints="1"/>
              </p:cNvSpPr>
              <p:nvPr/>
            </p:nvSpPr>
            <p:spPr bwMode="auto">
              <a:xfrm>
                <a:off x="9031288" y="6051550"/>
                <a:ext cx="1125538" cy="249237"/>
              </a:xfrm>
              <a:custGeom>
                <a:avLst/>
                <a:gdLst>
                  <a:gd name="T0" fmla="*/ 374 w 462"/>
                  <a:gd name="T1" fmla="*/ 95 h 102"/>
                  <a:gd name="T2" fmla="*/ 451 w 462"/>
                  <a:gd name="T3" fmla="*/ 82 h 102"/>
                  <a:gd name="T4" fmla="*/ 459 w 462"/>
                  <a:gd name="T5" fmla="*/ 28 h 102"/>
                  <a:gd name="T6" fmla="*/ 418 w 462"/>
                  <a:gd name="T7" fmla="*/ 27 h 102"/>
                  <a:gd name="T8" fmla="*/ 279 w 462"/>
                  <a:gd name="T9" fmla="*/ 33 h 102"/>
                  <a:gd name="T10" fmla="*/ 243 w 462"/>
                  <a:gd name="T11" fmla="*/ 37 h 102"/>
                  <a:gd name="T12" fmla="*/ 120 w 462"/>
                  <a:gd name="T13" fmla="*/ 29 h 102"/>
                  <a:gd name="T14" fmla="*/ 90 w 462"/>
                  <a:gd name="T15" fmla="*/ 1 h 102"/>
                  <a:gd name="T16" fmla="*/ 87 w 462"/>
                  <a:gd name="T17" fmla="*/ 1 h 102"/>
                  <a:gd name="T18" fmla="*/ 77 w 462"/>
                  <a:gd name="T19" fmla="*/ 29 h 102"/>
                  <a:gd name="T20" fmla="*/ 9 w 462"/>
                  <a:gd name="T21" fmla="*/ 33 h 102"/>
                  <a:gd name="T22" fmla="*/ 4 w 462"/>
                  <a:gd name="T23" fmla="*/ 92 h 102"/>
                  <a:gd name="T24" fmla="*/ 47 w 462"/>
                  <a:gd name="T25" fmla="*/ 97 h 102"/>
                  <a:gd name="T26" fmla="*/ 144 w 462"/>
                  <a:gd name="T27" fmla="*/ 101 h 102"/>
                  <a:gd name="T28" fmla="*/ 297 w 462"/>
                  <a:gd name="T29" fmla="*/ 96 h 102"/>
                  <a:gd name="T30" fmla="*/ 374 w 462"/>
                  <a:gd name="T31" fmla="*/ 95 h 102"/>
                  <a:gd name="T32" fmla="*/ 221 w 462"/>
                  <a:gd name="T33" fmla="*/ 89 h 102"/>
                  <a:gd name="T34" fmla="*/ 116 w 462"/>
                  <a:gd name="T35" fmla="*/ 90 h 102"/>
                  <a:gd name="T36" fmla="*/ 61 w 462"/>
                  <a:gd name="T37" fmla="*/ 89 h 102"/>
                  <a:gd name="T38" fmla="*/ 11 w 462"/>
                  <a:gd name="T39" fmla="*/ 86 h 102"/>
                  <a:gd name="T40" fmla="*/ 13 w 462"/>
                  <a:gd name="T41" fmla="*/ 40 h 102"/>
                  <a:gd name="T42" fmla="*/ 83 w 462"/>
                  <a:gd name="T43" fmla="*/ 38 h 102"/>
                  <a:gd name="T44" fmla="*/ 90 w 462"/>
                  <a:gd name="T45" fmla="*/ 14 h 102"/>
                  <a:gd name="T46" fmla="*/ 115 w 462"/>
                  <a:gd name="T47" fmla="*/ 36 h 102"/>
                  <a:gd name="T48" fmla="*/ 245 w 462"/>
                  <a:gd name="T49" fmla="*/ 44 h 102"/>
                  <a:gd name="T50" fmla="*/ 297 w 462"/>
                  <a:gd name="T51" fmla="*/ 39 h 102"/>
                  <a:gd name="T52" fmla="*/ 452 w 462"/>
                  <a:gd name="T53" fmla="*/ 32 h 102"/>
                  <a:gd name="T54" fmla="*/ 445 w 462"/>
                  <a:gd name="T55" fmla="*/ 76 h 102"/>
                  <a:gd name="T56" fmla="*/ 390 w 462"/>
                  <a:gd name="T57" fmla="*/ 84 h 102"/>
                  <a:gd name="T58" fmla="*/ 338 w 462"/>
                  <a:gd name="T59" fmla="*/ 88 h 102"/>
                  <a:gd name="T60" fmla="*/ 221 w 462"/>
                  <a:gd name="T61" fmla="*/ 8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62" h="102">
                    <a:moveTo>
                      <a:pt x="374" y="95"/>
                    </a:moveTo>
                    <a:cubicBezTo>
                      <a:pt x="397" y="94"/>
                      <a:pt x="437" y="94"/>
                      <a:pt x="451" y="82"/>
                    </a:cubicBezTo>
                    <a:cubicBezTo>
                      <a:pt x="462" y="72"/>
                      <a:pt x="462" y="47"/>
                      <a:pt x="459" y="28"/>
                    </a:cubicBezTo>
                    <a:cubicBezTo>
                      <a:pt x="447" y="22"/>
                      <a:pt x="432" y="26"/>
                      <a:pt x="418" y="27"/>
                    </a:cubicBezTo>
                    <a:cubicBezTo>
                      <a:pt x="372" y="30"/>
                      <a:pt x="323" y="30"/>
                      <a:pt x="279" y="33"/>
                    </a:cubicBezTo>
                    <a:cubicBezTo>
                      <a:pt x="267" y="34"/>
                      <a:pt x="255" y="37"/>
                      <a:pt x="243" y="37"/>
                    </a:cubicBezTo>
                    <a:cubicBezTo>
                      <a:pt x="200" y="39"/>
                      <a:pt x="157" y="27"/>
                      <a:pt x="120" y="29"/>
                    </a:cubicBezTo>
                    <a:cubicBezTo>
                      <a:pt x="108" y="22"/>
                      <a:pt x="100" y="11"/>
                      <a:pt x="90" y="1"/>
                    </a:cubicBezTo>
                    <a:cubicBezTo>
                      <a:pt x="89" y="0"/>
                      <a:pt x="88" y="1"/>
                      <a:pt x="87" y="1"/>
                    </a:cubicBezTo>
                    <a:cubicBezTo>
                      <a:pt x="82" y="9"/>
                      <a:pt x="83" y="23"/>
                      <a:pt x="77" y="29"/>
                    </a:cubicBezTo>
                    <a:cubicBezTo>
                      <a:pt x="62" y="31"/>
                      <a:pt x="31" y="28"/>
                      <a:pt x="9" y="33"/>
                    </a:cubicBezTo>
                    <a:cubicBezTo>
                      <a:pt x="0" y="48"/>
                      <a:pt x="0" y="73"/>
                      <a:pt x="4" y="92"/>
                    </a:cubicBezTo>
                    <a:cubicBezTo>
                      <a:pt x="14" y="102"/>
                      <a:pt x="39" y="98"/>
                      <a:pt x="47" y="97"/>
                    </a:cubicBezTo>
                    <a:cubicBezTo>
                      <a:pt x="74" y="96"/>
                      <a:pt x="114" y="100"/>
                      <a:pt x="144" y="101"/>
                    </a:cubicBezTo>
                    <a:cubicBezTo>
                      <a:pt x="191" y="102"/>
                      <a:pt x="243" y="95"/>
                      <a:pt x="297" y="96"/>
                    </a:cubicBezTo>
                    <a:cubicBezTo>
                      <a:pt x="313" y="96"/>
                      <a:pt x="347" y="97"/>
                      <a:pt x="374" y="95"/>
                    </a:cubicBezTo>
                    <a:close/>
                    <a:moveTo>
                      <a:pt x="221" y="89"/>
                    </a:moveTo>
                    <a:cubicBezTo>
                      <a:pt x="186" y="91"/>
                      <a:pt x="144" y="91"/>
                      <a:pt x="116" y="90"/>
                    </a:cubicBezTo>
                    <a:cubicBezTo>
                      <a:pt x="95" y="88"/>
                      <a:pt x="77" y="89"/>
                      <a:pt x="61" y="89"/>
                    </a:cubicBezTo>
                    <a:cubicBezTo>
                      <a:pt x="44" y="89"/>
                      <a:pt x="27" y="93"/>
                      <a:pt x="11" y="86"/>
                    </a:cubicBezTo>
                    <a:cubicBezTo>
                      <a:pt x="7" y="72"/>
                      <a:pt x="10" y="55"/>
                      <a:pt x="13" y="40"/>
                    </a:cubicBezTo>
                    <a:cubicBezTo>
                      <a:pt x="28" y="35"/>
                      <a:pt x="64" y="38"/>
                      <a:pt x="83" y="38"/>
                    </a:cubicBezTo>
                    <a:cubicBezTo>
                      <a:pt x="86" y="31"/>
                      <a:pt x="87" y="22"/>
                      <a:pt x="90" y="14"/>
                    </a:cubicBezTo>
                    <a:cubicBezTo>
                      <a:pt x="99" y="20"/>
                      <a:pt x="106" y="30"/>
                      <a:pt x="115" y="36"/>
                    </a:cubicBezTo>
                    <a:cubicBezTo>
                      <a:pt x="162" y="35"/>
                      <a:pt x="204" y="46"/>
                      <a:pt x="245" y="44"/>
                    </a:cubicBezTo>
                    <a:cubicBezTo>
                      <a:pt x="263" y="44"/>
                      <a:pt x="280" y="39"/>
                      <a:pt x="297" y="39"/>
                    </a:cubicBezTo>
                    <a:cubicBezTo>
                      <a:pt x="350" y="37"/>
                      <a:pt x="398" y="35"/>
                      <a:pt x="452" y="32"/>
                    </a:cubicBezTo>
                    <a:cubicBezTo>
                      <a:pt x="456" y="48"/>
                      <a:pt x="454" y="68"/>
                      <a:pt x="445" y="76"/>
                    </a:cubicBezTo>
                    <a:cubicBezTo>
                      <a:pt x="436" y="85"/>
                      <a:pt x="411" y="83"/>
                      <a:pt x="390" y="84"/>
                    </a:cubicBezTo>
                    <a:cubicBezTo>
                      <a:pt x="373" y="86"/>
                      <a:pt x="352" y="88"/>
                      <a:pt x="338" y="88"/>
                    </a:cubicBezTo>
                    <a:cubicBezTo>
                      <a:pt x="292" y="89"/>
                      <a:pt x="259" y="87"/>
                      <a:pt x="221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3" name="Freeform 837"/>
              <p:cNvSpPr>
                <a:spLocks/>
              </p:cNvSpPr>
              <p:nvPr/>
            </p:nvSpPr>
            <p:spPr bwMode="auto">
              <a:xfrm>
                <a:off x="9983788" y="6151562"/>
                <a:ext cx="53975" cy="95250"/>
              </a:xfrm>
              <a:custGeom>
                <a:avLst/>
                <a:gdLst>
                  <a:gd name="T0" fmla="*/ 20 w 22"/>
                  <a:gd name="T1" fmla="*/ 26 h 39"/>
                  <a:gd name="T2" fmla="*/ 9 w 22"/>
                  <a:gd name="T3" fmla="*/ 24 h 39"/>
                  <a:gd name="T4" fmla="*/ 7 w 22"/>
                  <a:gd name="T5" fmla="*/ 0 h 39"/>
                  <a:gd name="T6" fmla="*/ 0 w 22"/>
                  <a:gd name="T7" fmla="*/ 31 h 39"/>
                  <a:gd name="T8" fmla="*/ 20 w 22"/>
                  <a:gd name="T9" fmla="*/ 2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9">
                    <a:moveTo>
                      <a:pt x="20" y="26"/>
                    </a:moveTo>
                    <a:cubicBezTo>
                      <a:pt x="19" y="23"/>
                      <a:pt x="11" y="28"/>
                      <a:pt x="9" y="24"/>
                    </a:cubicBezTo>
                    <a:cubicBezTo>
                      <a:pt x="7" y="16"/>
                      <a:pt x="17" y="3"/>
                      <a:pt x="7" y="0"/>
                    </a:cubicBezTo>
                    <a:cubicBezTo>
                      <a:pt x="2" y="7"/>
                      <a:pt x="2" y="19"/>
                      <a:pt x="0" y="31"/>
                    </a:cubicBezTo>
                    <a:cubicBezTo>
                      <a:pt x="9" y="31"/>
                      <a:pt x="22" y="39"/>
                      <a:pt x="2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5" name="Freeform 838"/>
              <p:cNvSpPr>
                <a:spLocks/>
              </p:cNvSpPr>
              <p:nvPr/>
            </p:nvSpPr>
            <p:spPr bwMode="auto">
              <a:xfrm>
                <a:off x="9737725" y="6161087"/>
                <a:ext cx="82550" cy="114300"/>
              </a:xfrm>
              <a:custGeom>
                <a:avLst/>
                <a:gdLst>
                  <a:gd name="T0" fmla="*/ 32 w 34"/>
                  <a:gd name="T1" fmla="*/ 0 h 47"/>
                  <a:gd name="T2" fmla="*/ 28 w 34"/>
                  <a:gd name="T3" fmla="*/ 0 h 47"/>
                  <a:gd name="T4" fmla="*/ 25 w 34"/>
                  <a:gd name="T5" fmla="*/ 13 h 47"/>
                  <a:gd name="T6" fmla="*/ 14 w 34"/>
                  <a:gd name="T7" fmla="*/ 11 h 47"/>
                  <a:gd name="T8" fmla="*/ 15 w 34"/>
                  <a:gd name="T9" fmla="*/ 3 h 47"/>
                  <a:gd name="T10" fmla="*/ 18 w 34"/>
                  <a:gd name="T11" fmla="*/ 27 h 47"/>
                  <a:gd name="T12" fmla="*/ 12 w 34"/>
                  <a:gd name="T13" fmla="*/ 20 h 47"/>
                  <a:gd name="T14" fmla="*/ 25 w 34"/>
                  <a:gd name="T15" fmla="*/ 19 h 47"/>
                  <a:gd name="T16" fmla="*/ 32 w 34"/>
                  <a:gd name="T17" fmla="*/ 32 h 47"/>
                  <a:gd name="T18" fmla="*/ 32 w 34"/>
                  <a:gd name="T1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47">
                    <a:moveTo>
                      <a:pt x="32" y="0"/>
                    </a:moveTo>
                    <a:cubicBezTo>
                      <a:pt x="31" y="0"/>
                      <a:pt x="29" y="0"/>
                      <a:pt x="28" y="0"/>
                    </a:cubicBezTo>
                    <a:cubicBezTo>
                      <a:pt x="25" y="4"/>
                      <a:pt x="29" y="9"/>
                      <a:pt x="25" y="13"/>
                    </a:cubicBezTo>
                    <a:cubicBezTo>
                      <a:pt x="20" y="14"/>
                      <a:pt x="19" y="10"/>
                      <a:pt x="14" y="11"/>
                    </a:cubicBezTo>
                    <a:cubicBezTo>
                      <a:pt x="15" y="10"/>
                      <a:pt x="15" y="6"/>
                      <a:pt x="15" y="3"/>
                    </a:cubicBezTo>
                    <a:cubicBezTo>
                      <a:pt x="0" y="2"/>
                      <a:pt x="8" y="47"/>
                      <a:pt x="18" y="27"/>
                    </a:cubicBezTo>
                    <a:cubicBezTo>
                      <a:pt x="13" y="28"/>
                      <a:pt x="13" y="24"/>
                      <a:pt x="12" y="20"/>
                    </a:cubicBezTo>
                    <a:cubicBezTo>
                      <a:pt x="18" y="20"/>
                      <a:pt x="22" y="20"/>
                      <a:pt x="25" y="19"/>
                    </a:cubicBezTo>
                    <a:cubicBezTo>
                      <a:pt x="28" y="22"/>
                      <a:pt x="25" y="32"/>
                      <a:pt x="32" y="32"/>
                    </a:cubicBezTo>
                    <a:cubicBezTo>
                      <a:pt x="34" y="24"/>
                      <a:pt x="34" y="8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6" name="Freeform 839"/>
              <p:cNvSpPr>
                <a:spLocks noEditPoints="1"/>
              </p:cNvSpPr>
              <p:nvPr/>
            </p:nvSpPr>
            <p:spPr bwMode="auto">
              <a:xfrm>
                <a:off x="9155113" y="6148387"/>
                <a:ext cx="85725" cy="104775"/>
              </a:xfrm>
              <a:custGeom>
                <a:avLst/>
                <a:gdLst>
                  <a:gd name="T0" fmla="*/ 21 w 35"/>
                  <a:gd name="T1" fmla="*/ 2 h 43"/>
                  <a:gd name="T2" fmla="*/ 16 w 35"/>
                  <a:gd name="T3" fmla="*/ 0 h 43"/>
                  <a:gd name="T4" fmla="*/ 4 w 35"/>
                  <a:gd name="T5" fmla="*/ 36 h 43"/>
                  <a:gd name="T6" fmla="*/ 11 w 35"/>
                  <a:gd name="T7" fmla="*/ 27 h 43"/>
                  <a:gd name="T8" fmla="*/ 23 w 35"/>
                  <a:gd name="T9" fmla="*/ 26 h 43"/>
                  <a:gd name="T10" fmla="*/ 29 w 35"/>
                  <a:gd name="T11" fmla="*/ 43 h 43"/>
                  <a:gd name="T12" fmla="*/ 25 w 35"/>
                  <a:gd name="T13" fmla="*/ 13 h 43"/>
                  <a:gd name="T14" fmla="*/ 21 w 35"/>
                  <a:gd name="T15" fmla="*/ 2 h 43"/>
                  <a:gd name="T16" fmla="*/ 15 w 35"/>
                  <a:gd name="T17" fmla="*/ 19 h 43"/>
                  <a:gd name="T18" fmla="*/ 16 w 35"/>
                  <a:gd name="T19" fmla="*/ 13 h 43"/>
                  <a:gd name="T20" fmla="*/ 21 w 35"/>
                  <a:gd name="T21" fmla="*/ 17 h 43"/>
                  <a:gd name="T22" fmla="*/ 15 w 35"/>
                  <a:gd name="T23" fmla="*/ 1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" h="43">
                    <a:moveTo>
                      <a:pt x="21" y="2"/>
                    </a:moveTo>
                    <a:cubicBezTo>
                      <a:pt x="19" y="2"/>
                      <a:pt x="19" y="0"/>
                      <a:pt x="16" y="0"/>
                    </a:cubicBezTo>
                    <a:cubicBezTo>
                      <a:pt x="13" y="12"/>
                      <a:pt x="0" y="26"/>
                      <a:pt x="4" y="36"/>
                    </a:cubicBezTo>
                    <a:cubicBezTo>
                      <a:pt x="11" y="38"/>
                      <a:pt x="9" y="30"/>
                      <a:pt x="11" y="27"/>
                    </a:cubicBezTo>
                    <a:cubicBezTo>
                      <a:pt x="15" y="27"/>
                      <a:pt x="18" y="25"/>
                      <a:pt x="23" y="26"/>
                    </a:cubicBezTo>
                    <a:cubicBezTo>
                      <a:pt x="26" y="31"/>
                      <a:pt x="22" y="43"/>
                      <a:pt x="29" y="43"/>
                    </a:cubicBezTo>
                    <a:cubicBezTo>
                      <a:pt x="35" y="33"/>
                      <a:pt x="28" y="20"/>
                      <a:pt x="25" y="13"/>
                    </a:cubicBezTo>
                    <a:cubicBezTo>
                      <a:pt x="23" y="9"/>
                      <a:pt x="24" y="4"/>
                      <a:pt x="21" y="2"/>
                    </a:cubicBezTo>
                    <a:close/>
                    <a:moveTo>
                      <a:pt x="15" y="19"/>
                    </a:moveTo>
                    <a:cubicBezTo>
                      <a:pt x="16" y="17"/>
                      <a:pt x="17" y="15"/>
                      <a:pt x="16" y="13"/>
                    </a:cubicBezTo>
                    <a:cubicBezTo>
                      <a:pt x="21" y="11"/>
                      <a:pt x="17" y="18"/>
                      <a:pt x="21" y="17"/>
                    </a:cubicBezTo>
                    <a:cubicBezTo>
                      <a:pt x="20" y="19"/>
                      <a:pt x="17" y="18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7" name="Freeform 840"/>
              <p:cNvSpPr>
                <a:spLocks/>
              </p:cNvSpPr>
              <p:nvPr/>
            </p:nvSpPr>
            <p:spPr bwMode="auto">
              <a:xfrm>
                <a:off x="9678988" y="6148387"/>
                <a:ext cx="71438" cy="98425"/>
              </a:xfrm>
              <a:custGeom>
                <a:avLst/>
                <a:gdLst>
                  <a:gd name="T0" fmla="*/ 25 w 29"/>
                  <a:gd name="T1" fmla="*/ 38 h 40"/>
                  <a:gd name="T2" fmla="*/ 15 w 29"/>
                  <a:gd name="T3" fmla="*/ 21 h 40"/>
                  <a:gd name="T4" fmla="*/ 29 w 29"/>
                  <a:gd name="T5" fmla="*/ 12 h 40"/>
                  <a:gd name="T6" fmla="*/ 25 w 29"/>
                  <a:gd name="T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0">
                    <a:moveTo>
                      <a:pt x="25" y="38"/>
                    </a:moveTo>
                    <a:cubicBezTo>
                      <a:pt x="27" y="28"/>
                      <a:pt x="13" y="33"/>
                      <a:pt x="15" y="21"/>
                    </a:cubicBezTo>
                    <a:cubicBezTo>
                      <a:pt x="17" y="15"/>
                      <a:pt x="29" y="19"/>
                      <a:pt x="29" y="12"/>
                    </a:cubicBezTo>
                    <a:cubicBezTo>
                      <a:pt x="4" y="0"/>
                      <a:pt x="0" y="40"/>
                      <a:pt x="2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8" name="Freeform 841"/>
              <p:cNvSpPr>
                <a:spLocks noEditPoints="1"/>
              </p:cNvSpPr>
              <p:nvPr/>
            </p:nvSpPr>
            <p:spPr bwMode="auto">
              <a:xfrm>
                <a:off x="9815513" y="6151562"/>
                <a:ext cx="85725" cy="96837"/>
              </a:xfrm>
              <a:custGeom>
                <a:avLst/>
                <a:gdLst>
                  <a:gd name="T0" fmla="*/ 21 w 35"/>
                  <a:gd name="T1" fmla="*/ 38 h 40"/>
                  <a:gd name="T2" fmla="*/ 28 w 35"/>
                  <a:gd name="T3" fmla="*/ 12 h 40"/>
                  <a:gd name="T4" fmla="*/ 21 w 35"/>
                  <a:gd name="T5" fmla="*/ 38 h 40"/>
                  <a:gd name="T6" fmla="*/ 26 w 35"/>
                  <a:gd name="T7" fmla="*/ 21 h 40"/>
                  <a:gd name="T8" fmla="*/ 20 w 35"/>
                  <a:gd name="T9" fmla="*/ 31 h 40"/>
                  <a:gd name="T10" fmla="*/ 13 w 35"/>
                  <a:gd name="T11" fmla="*/ 19 h 40"/>
                  <a:gd name="T12" fmla="*/ 26 w 35"/>
                  <a:gd name="T13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40">
                    <a:moveTo>
                      <a:pt x="21" y="38"/>
                    </a:moveTo>
                    <a:cubicBezTo>
                      <a:pt x="31" y="37"/>
                      <a:pt x="35" y="23"/>
                      <a:pt x="28" y="12"/>
                    </a:cubicBezTo>
                    <a:cubicBezTo>
                      <a:pt x="0" y="0"/>
                      <a:pt x="0" y="40"/>
                      <a:pt x="21" y="38"/>
                    </a:cubicBezTo>
                    <a:close/>
                    <a:moveTo>
                      <a:pt x="26" y="21"/>
                    </a:moveTo>
                    <a:cubicBezTo>
                      <a:pt x="26" y="27"/>
                      <a:pt x="23" y="29"/>
                      <a:pt x="20" y="31"/>
                    </a:cubicBezTo>
                    <a:cubicBezTo>
                      <a:pt x="15" y="30"/>
                      <a:pt x="13" y="25"/>
                      <a:pt x="13" y="19"/>
                    </a:cubicBezTo>
                    <a:cubicBezTo>
                      <a:pt x="18" y="17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9" name="Freeform 842"/>
              <p:cNvSpPr>
                <a:spLocks noEditPoints="1"/>
              </p:cNvSpPr>
              <p:nvPr/>
            </p:nvSpPr>
            <p:spPr bwMode="auto">
              <a:xfrm>
                <a:off x="9886950" y="6148387"/>
                <a:ext cx="101600" cy="98425"/>
              </a:xfrm>
              <a:custGeom>
                <a:avLst/>
                <a:gdLst>
                  <a:gd name="T0" fmla="*/ 19 w 42"/>
                  <a:gd name="T1" fmla="*/ 40 h 40"/>
                  <a:gd name="T2" fmla="*/ 11 w 42"/>
                  <a:gd name="T3" fmla="*/ 14 h 40"/>
                  <a:gd name="T4" fmla="*/ 19 w 42"/>
                  <a:gd name="T5" fmla="*/ 40 h 40"/>
                  <a:gd name="T6" fmla="*/ 13 w 42"/>
                  <a:gd name="T7" fmla="*/ 21 h 40"/>
                  <a:gd name="T8" fmla="*/ 26 w 42"/>
                  <a:gd name="T9" fmla="*/ 23 h 40"/>
                  <a:gd name="T10" fmla="*/ 16 w 42"/>
                  <a:gd name="T11" fmla="*/ 32 h 40"/>
                  <a:gd name="T12" fmla="*/ 13 w 42"/>
                  <a:gd name="T13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40">
                    <a:moveTo>
                      <a:pt x="19" y="40"/>
                    </a:moveTo>
                    <a:cubicBezTo>
                      <a:pt x="42" y="40"/>
                      <a:pt x="31" y="0"/>
                      <a:pt x="11" y="14"/>
                    </a:cubicBezTo>
                    <a:cubicBezTo>
                      <a:pt x="0" y="21"/>
                      <a:pt x="8" y="40"/>
                      <a:pt x="19" y="40"/>
                    </a:cubicBezTo>
                    <a:close/>
                    <a:moveTo>
                      <a:pt x="13" y="21"/>
                    </a:moveTo>
                    <a:cubicBezTo>
                      <a:pt x="17" y="18"/>
                      <a:pt x="24" y="20"/>
                      <a:pt x="26" y="23"/>
                    </a:cubicBezTo>
                    <a:cubicBezTo>
                      <a:pt x="26" y="29"/>
                      <a:pt x="23" y="33"/>
                      <a:pt x="16" y="32"/>
                    </a:cubicBezTo>
                    <a:cubicBezTo>
                      <a:pt x="15" y="29"/>
                      <a:pt x="13" y="26"/>
                      <a:pt x="1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1" name="Freeform 843"/>
              <p:cNvSpPr>
                <a:spLocks/>
              </p:cNvSpPr>
              <p:nvPr/>
            </p:nvSpPr>
            <p:spPr bwMode="auto">
              <a:xfrm>
                <a:off x="9632950" y="6173787"/>
                <a:ext cx="63500" cy="69850"/>
              </a:xfrm>
              <a:custGeom>
                <a:avLst/>
                <a:gdLst>
                  <a:gd name="T0" fmla="*/ 2 w 26"/>
                  <a:gd name="T1" fmla="*/ 4 h 29"/>
                  <a:gd name="T2" fmla="*/ 13 w 26"/>
                  <a:gd name="T3" fmla="*/ 19 h 29"/>
                  <a:gd name="T4" fmla="*/ 1 w 26"/>
                  <a:gd name="T5" fmla="*/ 23 h 29"/>
                  <a:gd name="T6" fmla="*/ 2 w 26"/>
                  <a:gd name="T7" fmla="*/ 29 h 29"/>
                  <a:gd name="T8" fmla="*/ 20 w 26"/>
                  <a:gd name="T9" fmla="*/ 21 h 29"/>
                  <a:gd name="T10" fmla="*/ 13 w 26"/>
                  <a:gd name="T11" fmla="*/ 8 h 29"/>
                  <a:gd name="T12" fmla="*/ 26 w 26"/>
                  <a:gd name="T13" fmla="*/ 9 h 29"/>
                  <a:gd name="T14" fmla="*/ 26 w 26"/>
                  <a:gd name="T15" fmla="*/ 2 h 29"/>
                  <a:gd name="T16" fmla="*/ 2 w 26"/>
                  <a:gd name="T17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29">
                    <a:moveTo>
                      <a:pt x="2" y="4"/>
                    </a:moveTo>
                    <a:cubicBezTo>
                      <a:pt x="3" y="12"/>
                      <a:pt x="9" y="14"/>
                      <a:pt x="13" y="19"/>
                    </a:cubicBezTo>
                    <a:cubicBezTo>
                      <a:pt x="9" y="22"/>
                      <a:pt x="5" y="22"/>
                      <a:pt x="1" y="23"/>
                    </a:cubicBezTo>
                    <a:cubicBezTo>
                      <a:pt x="0" y="25"/>
                      <a:pt x="2" y="26"/>
                      <a:pt x="2" y="29"/>
                    </a:cubicBezTo>
                    <a:cubicBezTo>
                      <a:pt x="11" y="29"/>
                      <a:pt x="16" y="25"/>
                      <a:pt x="20" y="21"/>
                    </a:cubicBezTo>
                    <a:cubicBezTo>
                      <a:pt x="20" y="14"/>
                      <a:pt x="14" y="14"/>
                      <a:pt x="13" y="8"/>
                    </a:cubicBezTo>
                    <a:cubicBezTo>
                      <a:pt x="21" y="8"/>
                      <a:pt x="19" y="9"/>
                      <a:pt x="26" y="9"/>
                    </a:cubicBezTo>
                    <a:cubicBezTo>
                      <a:pt x="26" y="7"/>
                      <a:pt x="26" y="5"/>
                      <a:pt x="26" y="2"/>
                    </a:cubicBezTo>
                    <a:cubicBezTo>
                      <a:pt x="18" y="0"/>
                      <a:pt x="7" y="0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2" name="Freeform 845"/>
              <p:cNvSpPr>
                <a:spLocks/>
              </p:cNvSpPr>
              <p:nvPr/>
            </p:nvSpPr>
            <p:spPr bwMode="auto">
              <a:xfrm>
                <a:off x="9285288" y="6165850"/>
                <a:ext cx="92075" cy="87312"/>
              </a:xfrm>
              <a:custGeom>
                <a:avLst/>
                <a:gdLst>
                  <a:gd name="T0" fmla="*/ 29 w 38"/>
                  <a:gd name="T1" fmla="*/ 5 h 36"/>
                  <a:gd name="T2" fmla="*/ 12 w 38"/>
                  <a:gd name="T3" fmla="*/ 16 h 36"/>
                  <a:gd name="T4" fmla="*/ 14 w 38"/>
                  <a:gd name="T5" fmla="*/ 2 h 36"/>
                  <a:gd name="T6" fmla="*/ 9 w 38"/>
                  <a:gd name="T7" fmla="*/ 0 h 36"/>
                  <a:gd name="T8" fmla="*/ 11 w 38"/>
                  <a:gd name="T9" fmla="*/ 36 h 36"/>
                  <a:gd name="T10" fmla="*/ 14 w 38"/>
                  <a:gd name="T11" fmla="*/ 29 h 36"/>
                  <a:gd name="T12" fmla="*/ 30 w 38"/>
                  <a:gd name="T13" fmla="*/ 36 h 36"/>
                  <a:gd name="T14" fmla="*/ 19 w 38"/>
                  <a:gd name="T15" fmla="*/ 23 h 36"/>
                  <a:gd name="T16" fmla="*/ 29 w 38"/>
                  <a:gd name="T17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36">
                    <a:moveTo>
                      <a:pt x="29" y="5"/>
                    </a:moveTo>
                    <a:cubicBezTo>
                      <a:pt x="24" y="9"/>
                      <a:pt x="21" y="16"/>
                      <a:pt x="12" y="16"/>
                    </a:cubicBezTo>
                    <a:cubicBezTo>
                      <a:pt x="11" y="10"/>
                      <a:pt x="16" y="5"/>
                      <a:pt x="14" y="2"/>
                    </a:cubicBezTo>
                    <a:cubicBezTo>
                      <a:pt x="12" y="2"/>
                      <a:pt x="12" y="0"/>
                      <a:pt x="9" y="0"/>
                    </a:cubicBezTo>
                    <a:cubicBezTo>
                      <a:pt x="7" y="8"/>
                      <a:pt x="0" y="32"/>
                      <a:pt x="11" y="36"/>
                    </a:cubicBezTo>
                    <a:cubicBezTo>
                      <a:pt x="17" y="35"/>
                      <a:pt x="10" y="30"/>
                      <a:pt x="14" y="29"/>
                    </a:cubicBezTo>
                    <a:cubicBezTo>
                      <a:pt x="18" y="32"/>
                      <a:pt x="23" y="35"/>
                      <a:pt x="30" y="36"/>
                    </a:cubicBezTo>
                    <a:cubicBezTo>
                      <a:pt x="35" y="28"/>
                      <a:pt x="22" y="28"/>
                      <a:pt x="19" y="23"/>
                    </a:cubicBezTo>
                    <a:cubicBezTo>
                      <a:pt x="21" y="17"/>
                      <a:pt x="38" y="13"/>
                      <a:pt x="2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3" name="Freeform 846"/>
              <p:cNvSpPr>
                <a:spLocks noEditPoints="1"/>
              </p:cNvSpPr>
              <p:nvPr/>
            </p:nvSpPr>
            <p:spPr bwMode="auto">
              <a:xfrm>
                <a:off x="9075738" y="6164262"/>
                <a:ext cx="74613" cy="88900"/>
              </a:xfrm>
              <a:custGeom>
                <a:avLst/>
                <a:gdLst>
                  <a:gd name="T0" fmla="*/ 8 w 31"/>
                  <a:gd name="T1" fmla="*/ 0 h 37"/>
                  <a:gd name="T2" fmla="*/ 4 w 31"/>
                  <a:gd name="T3" fmla="*/ 35 h 37"/>
                  <a:gd name="T4" fmla="*/ 27 w 31"/>
                  <a:gd name="T5" fmla="*/ 33 h 37"/>
                  <a:gd name="T6" fmla="*/ 30 w 31"/>
                  <a:gd name="T7" fmla="*/ 13 h 37"/>
                  <a:gd name="T8" fmla="*/ 8 w 31"/>
                  <a:gd name="T9" fmla="*/ 0 h 37"/>
                  <a:gd name="T10" fmla="*/ 12 w 31"/>
                  <a:gd name="T11" fmla="*/ 9 h 37"/>
                  <a:gd name="T12" fmla="*/ 22 w 31"/>
                  <a:gd name="T13" fmla="*/ 16 h 37"/>
                  <a:gd name="T14" fmla="*/ 11 w 31"/>
                  <a:gd name="T15" fmla="*/ 17 h 37"/>
                  <a:gd name="T16" fmla="*/ 12 w 31"/>
                  <a:gd name="T17" fmla="*/ 9 h 37"/>
                  <a:gd name="T18" fmla="*/ 9 w 31"/>
                  <a:gd name="T19" fmla="*/ 30 h 37"/>
                  <a:gd name="T20" fmla="*/ 23 w 31"/>
                  <a:gd name="T21" fmla="*/ 26 h 37"/>
                  <a:gd name="T22" fmla="*/ 9 w 31"/>
                  <a:gd name="T23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7">
                    <a:moveTo>
                      <a:pt x="8" y="0"/>
                    </a:moveTo>
                    <a:cubicBezTo>
                      <a:pt x="4" y="10"/>
                      <a:pt x="0" y="23"/>
                      <a:pt x="4" y="35"/>
                    </a:cubicBezTo>
                    <a:cubicBezTo>
                      <a:pt x="9" y="37"/>
                      <a:pt x="20" y="36"/>
                      <a:pt x="27" y="33"/>
                    </a:cubicBezTo>
                    <a:cubicBezTo>
                      <a:pt x="31" y="24"/>
                      <a:pt x="23" y="20"/>
                      <a:pt x="30" y="13"/>
                    </a:cubicBezTo>
                    <a:cubicBezTo>
                      <a:pt x="24" y="8"/>
                      <a:pt x="20" y="0"/>
                      <a:pt x="8" y="0"/>
                    </a:cubicBezTo>
                    <a:close/>
                    <a:moveTo>
                      <a:pt x="12" y="9"/>
                    </a:moveTo>
                    <a:cubicBezTo>
                      <a:pt x="16" y="10"/>
                      <a:pt x="22" y="10"/>
                      <a:pt x="22" y="16"/>
                    </a:cubicBezTo>
                    <a:cubicBezTo>
                      <a:pt x="17" y="15"/>
                      <a:pt x="16" y="18"/>
                      <a:pt x="11" y="17"/>
                    </a:cubicBezTo>
                    <a:cubicBezTo>
                      <a:pt x="10" y="13"/>
                      <a:pt x="10" y="10"/>
                      <a:pt x="12" y="9"/>
                    </a:cubicBezTo>
                    <a:close/>
                    <a:moveTo>
                      <a:pt x="9" y="30"/>
                    </a:moveTo>
                    <a:cubicBezTo>
                      <a:pt x="10" y="21"/>
                      <a:pt x="17" y="26"/>
                      <a:pt x="23" y="26"/>
                    </a:cubicBezTo>
                    <a:cubicBezTo>
                      <a:pt x="20" y="29"/>
                      <a:pt x="15" y="29"/>
                      <a:pt x="9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4" name="Freeform 847"/>
              <p:cNvSpPr>
                <a:spLocks/>
              </p:cNvSpPr>
              <p:nvPr/>
            </p:nvSpPr>
            <p:spPr bwMode="auto">
              <a:xfrm>
                <a:off x="9226550" y="6156325"/>
                <a:ext cx="60325" cy="96837"/>
              </a:xfrm>
              <a:custGeom>
                <a:avLst/>
                <a:gdLst>
                  <a:gd name="T0" fmla="*/ 10 w 25"/>
                  <a:gd name="T1" fmla="*/ 36 h 40"/>
                  <a:gd name="T2" fmla="*/ 19 w 25"/>
                  <a:gd name="T3" fmla="*/ 35 h 40"/>
                  <a:gd name="T4" fmla="*/ 14 w 25"/>
                  <a:gd name="T5" fmla="*/ 26 h 40"/>
                  <a:gd name="T6" fmla="*/ 25 w 25"/>
                  <a:gd name="T7" fmla="*/ 11 h 40"/>
                  <a:gd name="T8" fmla="*/ 10 w 25"/>
                  <a:gd name="T9" fmla="*/ 3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0">
                    <a:moveTo>
                      <a:pt x="10" y="36"/>
                    </a:moveTo>
                    <a:cubicBezTo>
                      <a:pt x="14" y="36"/>
                      <a:pt x="18" y="40"/>
                      <a:pt x="19" y="35"/>
                    </a:cubicBezTo>
                    <a:cubicBezTo>
                      <a:pt x="17" y="32"/>
                      <a:pt x="14" y="31"/>
                      <a:pt x="14" y="26"/>
                    </a:cubicBezTo>
                    <a:cubicBezTo>
                      <a:pt x="11" y="15"/>
                      <a:pt x="23" y="18"/>
                      <a:pt x="25" y="11"/>
                    </a:cubicBezTo>
                    <a:cubicBezTo>
                      <a:pt x="11" y="0"/>
                      <a:pt x="0" y="26"/>
                      <a:pt x="10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5" name="Freeform 848"/>
              <p:cNvSpPr>
                <a:spLocks noEditPoints="1"/>
              </p:cNvSpPr>
              <p:nvPr/>
            </p:nvSpPr>
            <p:spPr bwMode="auto">
              <a:xfrm>
                <a:off x="9472613" y="6146800"/>
                <a:ext cx="104775" cy="112712"/>
              </a:xfrm>
              <a:custGeom>
                <a:avLst/>
                <a:gdLst>
                  <a:gd name="T0" fmla="*/ 23 w 43"/>
                  <a:gd name="T1" fmla="*/ 44 h 46"/>
                  <a:gd name="T2" fmla="*/ 41 w 43"/>
                  <a:gd name="T3" fmla="*/ 22 h 46"/>
                  <a:gd name="T4" fmla="*/ 23 w 43"/>
                  <a:gd name="T5" fmla="*/ 44 h 46"/>
                  <a:gd name="T6" fmla="*/ 32 w 43"/>
                  <a:gd name="T7" fmla="*/ 37 h 46"/>
                  <a:gd name="T8" fmla="*/ 22 w 43"/>
                  <a:gd name="T9" fmla="*/ 35 h 46"/>
                  <a:gd name="T10" fmla="*/ 34 w 43"/>
                  <a:gd name="T11" fmla="*/ 23 h 46"/>
                  <a:gd name="T12" fmla="*/ 32 w 43"/>
                  <a:gd name="T13" fmla="*/ 3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46">
                    <a:moveTo>
                      <a:pt x="23" y="44"/>
                    </a:moveTo>
                    <a:cubicBezTo>
                      <a:pt x="34" y="46"/>
                      <a:pt x="43" y="37"/>
                      <a:pt x="41" y="22"/>
                    </a:cubicBezTo>
                    <a:cubicBezTo>
                      <a:pt x="24" y="0"/>
                      <a:pt x="0" y="39"/>
                      <a:pt x="23" y="44"/>
                    </a:cubicBezTo>
                    <a:close/>
                    <a:moveTo>
                      <a:pt x="32" y="37"/>
                    </a:moveTo>
                    <a:cubicBezTo>
                      <a:pt x="28" y="37"/>
                      <a:pt x="24" y="37"/>
                      <a:pt x="22" y="35"/>
                    </a:cubicBezTo>
                    <a:cubicBezTo>
                      <a:pt x="21" y="26"/>
                      <a:pt x="26" y="23"/>
                      <a:pt x="34" y="23"/>
                    </a:cubicBezTo>
                    <a:cubicBezTo>
                      <a:pt x="37" y="28"/>
                      <a:pt x="34" y="33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6" name="Freeform 849"/>
              <p:cNvSpPr>
                <a:spLocks/>
              </p:cNvSpPr>
              <p:nvPr/>
            </p:nvSpPr>
            <p:spPr bwMode="auto">
              <a:xfrm>
                <a:off x="9447213" y="6183312"/>
                <a:ext cx="68263" cy="76200"/>
              </a:xfrm>
              <a:custGeom>
                <a:avLst/>
                <a:gdLst>
                  <a:gd name="T0" fmla="*/ 25 w 28"/>
                  <a:gd name="T1" fmla="*/ 6 h 31"/>
                  <a:gd name="T2" fmla="*/ 0 w 28"/>
                  <a:gd name="T3" fmla="*/ 2 h 31"/>
                  <a:gd name="T4" fmla="*/ 0 w 28"/>
                  <a:gd name="T5" fmla="*/ 8 h 31"/>
                  <a:gd name="T6" fmla="*/ 8 w 28"/>
                  <a:gd name="T7" fmla="*/ 10 h 31"/>
                  <a:gd name="T8" fmla="*/ 11 w 28"/>
                  <a:gd name="T9" fmla="*/ 31 h 31"/>
                  <a:gd name="T10" fmla="*/ 16 w 28"/>
                  <a:gd name="T11" fmla="*/ 8 h 31"/>
                  <a:gd name="T12" fmla="*/ 25 w 28"/>
                  <a:gd name="T13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31">
                    <a:moveTo>
                      <a:pt x="25" y="6"/>
                    </a:moveTo>
                    <a:cubicBezTo>
                      <a:pt x="28" y="0"/>
                      <a:pt x="5" y="0"/>
                      <a:pt x="0" y="2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2" y="9"/>
                      <a:pt x="8" y="6"/>
                      <a:pt x="8" y="10"/>
                    </a:cubicBezTo>
                    <a:cubicBezTo>
                      <a:pt x="9" y="17"/>
                      <a:pt x="0" y="30"/>
                      <a:pt x="11" y="31"/>
                    </a:cubicBezTo>
                    <a:cubicBezTo>
                      <a:pt x="13" y="24"/>
                      <a:pt x="13" y="14"/>
                      <a:pt x="16" y="8"/>
                    </a:cubicBezTo>
                    <a:cubicBezTo>
                      <a:pt x="19" y="8"/>
                      <a:pt x="26" y="11"/>
                      <a:pt x="2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8" name="Freeform 850"/>
              <p:cNvSpPr>
                <a:spLocks/>
              </p:cNvSpPr>
              <p:nvPr/>
            </p:nvSpPr>
            <p:spPr bwMode="auto">
              <a:xfrm>
                <a:off x="10066338" y="6219825"/>
                <a:ext cx="19050" cy="19050"/>
              </a:xfrm>
              <a:custGeom>
                <a:avLst/>
                <a:gdLst>
                  <a:gd name="T0" fmla="*/ 6 w 8"/>
                  <a:gd name="T1" fmla="*/ 8 h 8"/>
                  <a:gd name="T2" fmla="*/ 6 w 8"/>
                  <a:gd name="T3" fmla="*/ 0 h 8"/>
                  <a:gd name="T4" fmla="*/ 2 w 8"/>
                  <a:gd name="T5" fmla="*/ 0 h 8"/>
                  <a:gd name="T6" fmla="*/ 6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8"/>
                    </a:moveTo>
                    <a:cubicBezTo>
                      <a:pt x="8" y="7"/>
                      <a:pt x="8" y="2"/>
                      <a:pt x="6" y="0"/>
                    </a:cubicBezTo>
                    <a:cubicBezTo>
                      <a:pt x="5" y="0"/>
                      <a:pt x="3" y="0"/>
                      <a:pt x="2" y="0"/>
                    </a:cubicBezTo>
                    <a:cubicBezTo>
                      <a:pt x="0" y="4"/>
                      <a:pt x="0" y="8"/>
                      <a:pt x="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8" name="组 917"/>
            <p:cNvGrpSpPr/>
            <p:nvPr/>
          </p:nvGrpSpPr>
          <p:grpSpPr>
            <a:xfrm rot="21318622">
              <a:off x="3610088" y="577418"/>
              <a:ext cx="660844" cy="1134815"/>
              <a:chOff x="6407150" y="3673475"/>
              <a:chExt cx="617539" cy="106045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72" name="Freeform 581"/>
              <p:cNvSpPr>
                <a:spLocks/>
              </p:cNvSpPr>
              <p:nvPr/>
            </p:nvSpPr>
            <p:spPr bwMode="auto">
              <a:xfrm>
                <a:off x="6407150" y="4127500"/>
                <a:ext cx="101600" cy="520700"/>
              </a:xfrm>
              <a:custGeom>
                <a:avLst/>
                <a:gdLst>
                  <a:gd name="T0" fmla="*/ 39 w 42"/>
                  <a:gd name="T1" fmla="*/ 3 h 214"/>
                  <a:gd name="T2" fmla="*/ 20 w 42"/>
                  <a:gd name="T3" fmla="*/ 51 h 214"/>
                  <a:gd name="T4" fmla="*/ 1 w 42"/>
                  <a:gd name="T5" fmla="*/ 134 h 214"/>
                  <a:gd name="T6" fmla="*/ 7 w 42"/>
                  <a:gd name="T7" fmla="*/ 188 h 214"/>
                  <a:gd name="T8" fmla="*/ 18 w 42"/>
                  <a:gd name="T9" fmla="*/ 214 h 214"/>
                  <a:gd name="T10" fmla="*/ 23 w 42"/>
                  <a:gd name="T11" fmla="*/ 192 h 214"/>
                  <a:gd name="T12" fmla="*/ 42 w 42"/>
                  <a:gd name="T13" fmla="*/ 139 h 214"/>
                  <a:gd name="T14" fmla="*/ 42 w 42"/>
                  <a:gd name="T15" fmla="*/ 123 h 214"/>
                  <a:gd name="T16" fmla="*/ 16 w 42"/>
                  <a:gd name="T17" fmla="*/ 196 h 214"/>
                  <a:gd name="T18" fmla="*/ 24 w 42"/>
                  <a:gd name="T19" fmla="*/ 143 h 214"/>
                  <a:gd name="T20" fmla="*/ 42 w 42"/>
                  <a:gd name="T21" fmla="*/ 85 h 214"/>
                  <a:gd name="T22" fmla="*/ 42 w 42"/>
                  <a:gd name="T23" fmla="*/ 65 h 214"/>
                  <a:gd name="T24" fmla="*/ 11 w 42"/>
                  <a:gd name="T25" fmla="*/ 173 h 214"/>
                  <a:gd name="T26" fmla="*/ 7 w 42"/>
                  <a:gd name="T27" fmla="*/ 126 h 214"/>
                  <a:gd name="T28" fmla="*/ 24 w 42"/>
                  <a:gd name="T29" fmla="*/ 59 h 214"/>
                  <a:gd name="T30" fmla="*/ 26 w 42"/>
                  <a:gd name="T31" fmla="*/ 50 h 214"/>
                  <a:gd name="T32" fmla="*/ 42 w 42"/>
                  <a:gd name="T33" fmla="*/ 12 h 214"/>
                  <a:gd name="T34" fmla="*/ 42 w 42"/>
                  <a:gd name="T35" fmla="*/ 0 h 214"/>
                  <a:gd name="T36" fmla="*/ 39 w 42"/>
                  <a:gd name="T37" fmla="*/ 3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" h="214">
                    <a:moveTo>
                      <a:pt x="39" y="3"/>
                    </a:moveTo>
                    <a:cubicBezTo>
                      <a:pt x="30" y="18"/>
                      <a:pt x="27" y="33"/>
                      <a:pt x="20" y="51"/>
                    </a:cubicBezTo>
                    <a:cubicBezTo>
                      <a:pt x="11" y="77"/>
                      <a:pt x="2" y="108"/>
                      <a:pt x="1" y="134"/>
                    </a:cubicBezTo>
                    <a:cubicBezTo>
                      <a:pt x="0" y="158"/>
                      <a:pt x="3" y="171"/>
                      <a:pt x="7" y="188"/>
                    </a:cubicBezTo>
                    <a:cubicBezTo>
                      <a:pt x="9" y="196"/>
                      <a:pt x="8" y="210"/>
                      <a:pt x="18" y="214"/>
                    </a:cubicBezTo>
                    <a:cubicBezTo>
                      <a:pt x="23" y="208"/>
                      <a:pt x="21" y="198"/>
                      <a:pt x="23" y="192"/>
                    </a:cubicBezTo>
                    <a:cubicBezTo>
                      <a:pt x="29" y="174"/>
                      <a:pt x="35" y="157"/>
                      <a:pt x="42" y="139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33" y="147"/>
                      <a:pt x="24" y="171"/>
                      <a:pt x="16" y="196"/>
                    </a:cubicBezTo>
                    <a:cubicBezTo>
                      <a:pt x="12" y="176"/>
                      <a:pt x="20" y="159"/>
                      <a:pt x="24" y="143"/>
                    </a:cubicBezTo>
                    <a:cubicBezTo>
                      <a:pt x="29" y="122"/>
                      <a:pt x="35" y="104"/>
                      <a:pt x="42" y="85"/>
                    </a:cubicBezTo>
                    <a:cubicBezTo>
                      <a:pt x="42" y="65"/>
                      <a:pt x="42" y="65"/>
                      <a:pt x="42" y="65"/>
                    </a:cubicBezTo>
                    <a:cubicBezTo>
                      <a:pt x="29" y="99"/>
                      <a:pt x="19" y="134"/>
                      <a:pt x="11" y="173"/>
                    </a:cubicBezTo>
                    <a:cubicBezTo>
                      <a:pt x="5" y="160"/>
                      <a:pt x="6" y="144"/>
                      <a:pt x="7" y="126"/>
                    </a:cubicBezTo>
                    <a:cubicBezTo>
                      <a:pt x="9" y="105"/>
                      <a:pt x="17" y="82"/>
                      <a:pt x="24" y="59"/>
                    </a:cubicBezTo>
                    <a:cubicBezTo>
                      <a:pt x="25" y="56"/>
                      <a:pt x="25" y="53"/>
                      <a:pt x="26" y="50"/>
                    </a:cubicBezTo>
                    <a:cubicBezTo>
                      <a:pt x="30" y="38"/>
                      <a:pt x="35" y="24"/>
                      <a:pt x="42" y="12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1" y="1"/>
                      <a:pt x="40" y="2"/>
                      <a:pt x="3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3" name="Freeform 582"/>
              <p:cNvSpPr>
                <a:spLocks/>
              </p:cNvSpPr>
              <p:nvPr/>
            </p:nvSpPr>
            <p:spPr bwMode="auto">
              <a:xfrm>
                <a:off x="6443663" y="3713162"/>
                <a:ext cx="65088" cy="301625"/>
              </a:xfrm>
              <a:custGeom>
                <a:avLst/>
                <a:gdLst>
                  <a:gd name="T0" fmla="*/ 27 w 27"/>
                  <a:gd name="T1" fmla="*/ 124 h 124"/>
                  <a:gd name="T2" fmla="*/ 27 w 27"/>
                  <a:gd name="T3" fmla="*/ 114 h 124"/>
                  <a:gd name="T4" fmla="*/ 9 w 27"/>
                  <a:gd name="T5" fmla="*/ 46 h 124"/>
                  <a:gd name="T6" fmla="*/ 26 w 27"/>
                  <a:gd name="T7" fmla="*/ 8 h 124"/>
                  <a:gd name="T8" fmla="*/ 27 w 27"/>
                  <a:gd name="T9" fmla="*/ 7 h 124"/>
                  <a:gd name="T10" fmla="*/ 27 w 27"/>
                  <a:gd name="T11" fmla="*/ 0 h 124"/>
                  <a:gd name="T12" fmla="*/ 3 w 27"/>
                  <a:gd name="T13" fmla="*/ 50 h 124"/>
                  <a:gd name="T14" fmla="*/ 27 w 27"/>
                  <a:gd name="T15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124">
                    <a:moveTo>
                      <a:pt x="27" y="124"/>
                    </a:moveTo>
                    <a:cubicBezTo>
                      <a:pt x="27" y="114"/>
                      <a:pt x="27" y="114"/>
                      <a:pt x="27" y="114"/>
                    </a:cubicBezTo>
                    <a:cubicBezTo>
                      <a:pt x="13" y="95"/>
                      <a:pt x="6" y="70"/>
                      <a:pt x="9" y="46"/>
                    </a:cubicBezTo>
                    <a:cubicBezTo>
                      <a:pt x="11" y="34"/>
                      <a:pt x="18" y="18"/>
                      <a:pt x="26" y="8"/>
                    </a:cubicBezTo>
                    <a:cubicBezTo>
                      <a:pt x="27" y="8"/>
                      <a:pt x="27" y="7"/>
                      <a:pt x="27" y="7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5" y="14"/>
                      <a:pt x="5" y="27"/>
                      <a:pt x="3" y="50"/>
                    </a:cubicBezTo>
                    <a:cubicBezTo>
                      <a:pt x="0" y="81"/>
                      <a:pt x="11" y="106"/>
                      <a:pt x="27" y="1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4" name="Freeform 583"/>
              <p:cNvSpPr>
                <a:spLocks/>
              </p:cNvSpPr>
              <p:nvPr/>
            </p:nvSpPr>
            <p:spPr bwMode="auto">
              <a:xfrm>
                <a:off x="6500813" y="3822700"/>
                <a:ext cx="7938" cy="73025"/>
              </a:xfrm>
              <a:custGeom>
                <a:avLst/>
                <a:gdLst>
                  <a:gd name="T0" fmla="*/ 3 w 3"/>
                  <a:gd name="T1" fmla="*/ 30 h 30"/>
                  <a:gd name="T2" fmla="*/ 3 w 3"/>
                  <a:gd name="T3" fmla="*/ 0 h 30"/>
                  <a:gd name="T4" fmla="*/ 2 w 3"/>
                  <a:gd name="T5" fmla="*/ 1 h 30"/>
                  <a:gd name="T6" fmla="*/ 3 w 3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0">
                    <a:moveTo>
                      <a:pt x="3" y="3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0" y="9"/>
                      <a:pt x="0" y="19"/>
                      <a:pt x="3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5" name="Freeform 584"/>
              <p:cNvSpPr>
                <a:spLocks/>
              </p:cNvSpPr>
              <p:nvPr/>
            </p:nvSpPr>
            <p:spPr bwMode="auto">
              <a:xfrm>
                <a:off x="6457950" y="4610100"/>
                <a:ext cx="50800" cy="104775"/>
              </a:xfrm>
              <a:custGeom>
                <a:avLst/>
                <a:gdLst>
                  <a:gd name="T0" fmla="*/ 10 w 21"/>
                  <a:gd name="T1" fmla="*/ 23 h 43"/>
                  <a:gd name="T2" fmla="*/ 7 w 21"/>
                  <a:gd name="T3" fmla="*/ 43 h 43"/>
                  <a:gd name="T4" fmla="*/ 12 w 21"/>
                  <a:gd name="T5" fmla="*/ 28 h 43"/>
                  <a:gd name="T6" fmla="*/ 21 w 21"/>
                  <a:gd name="T7" fmla="*/ 9 h 43"/>
                  <a:gd name="T8" fmla="*/ 21 w 21"/>
                  <a:gd name="T9" fmla="*/ 0 h 43"/>
                  <a:gd name="T10" fmla="*/ 18 w 21"/>
                  <a:gd name="T11" fmla="*/ 0 h 43"/>
                  <a:gd name="T12" fmla="*/ 10 w 21"/>
                  <a:gd name="T13" fmla="*/ 2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43">
                    <a:moveTo>
                      <a:pt x="10" y="23"/>
                    </a:moveTo>
                    <a:cubicBezTo>
                      <a:pt x="7" y="30"/>
                      <a:pt x="0" y="38"/>
                      <a:pt x="7" y="43"/>
                    </a:cubicBezTo>
                    <a:cubicBezTo>
                      <a:pt x="12" y="41"/>
                      <a:pt x="13" y="36"/>
                      <a:pt x="12" y="28"/>
                    </a:cubicBezTo>
                    <a:cubicBezTo>
                      <a:pt x="15" y="22"/>
                      <a:pt x="19" y="15"/>
                      <a:pt x="21" y="9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0" y="0"/>
                      <a:pt x="19" y="0"/>
                      <a:pt x="18" y="0"/>
                    </a:cubicBezTo>
                    <a:cubicBezTo>
                      <a:pt x="15" y="6"/>
                      <a:pt x="13" y="15"/>
                      <a:pt x="1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6" name="Freeform 649"/>
              <p:cNvSpPr>
                <a:spLocks noEditPoints="1"/>
              </p:cNvSpPr>
              <p:nvPr/>
            </p:nvSpPr>
            <p:spPr bwMode="auto">
              <a:xfrm>
                <a:off x="6508751" y="3673475"/>
                <a:ext cx="404813" cy="1016000"/>
              </a:xfrm>
              <a:custGeom>
                <a:avLst/>
                <a:gdLst>
                  <a:gd name="T0" fmla="*/ 41 w 166"/>
                  <a:gd name="T1" fmla="*/ 227 h 417"/>
                  <a:gd name="T2" fmla="*/ 44 w 166"/>
                  <a:gd name="T3" fmla="*/ 397 h 417"/>
                  <a:gd name="T4" fmla="*/ 44 w 166"/>
                  <a:gd name="T5" fmla="*/ 417 h 417"/>
                  <a:gd name="T6" fmla="*/ 98 w 166"/>
                  <a:gd name="T7" fmla="*/ 334 h 417"/>
                  <a:gd name="T8" fmla="*/ 102 w 166"/>
                  <a:gd name="T9" fmla="*/ 199 h 417"/>
                  <a:gd name="T10" fmla="*/ 77 w 166"/>
                  <a:gd name="T11" fmla="*/ 179 h 417"/>
                  <a:gd name="T12" fmla="*/ 157 w 166"/>
                  <a:gd name="T13" fmla="*/ 65 h 417"/>
                  <a:gd name="T14" fmla="*/ 123 w 166"/>
                  <a:gd name="T15" fmla="*/ 11 h 417"/>
                  <a:gd name="T16" fmla="*/ 79 w 166"/>
                  <a:gd name="T17" fmla="*/ 67 h 417"/>
                  <a:gd name="T18" fmla="*/ 52 w 166"/>
                  <a:gd name="T19" fmla="*/ 139 h 417"/>
                  <a:gd name="T20" fmla="*/ 33 w 166"/>
                  <a:gd name="T21" fmla="*/ 28 h 417"/>
                  <a:gd name="T22" fmla="*/ 14 w 166"/>
                  <a:gd name="T23" fmla="*/ 1 h 417"/>
                  <a:gd name="T24" fmla="*/ 0 w 166"/>
                  <a:gd name="T25" fmla="*/ 16 h 417"/>
                  <a:gd name="T26" fmla="*/ 0 w 166"/>
                  <a:gd name="T27" fmla="*/ 23 h 417"/>
                  <a:gd name="T28" fmla="*/ 15 w 166"/>
                  <a:gd name="T29" fmla="*/ 10 h 417"/>
                  <a:gd name="T30" fmla="*/ 18 w 166"/>
                  <a:gd name="T31" fmla="*/ 12 h 417"/>
                  <a:gd name="T32" fmla="*/ 44 w 166"/>
                  <a:gd name="T33" fmla="*/ 164 h 417"/>
                  <a:gd name="T34" fmla="*/ 0 w 166"/>
                  <a:gd name="T35" fmla="*/ 130 h 417"/>
                  <a:gd name="T36" fmla="*/ 0 w 166"/>
                  <a:gd name="T37" fmla="*/ 140 h 417"/>
                  <a:gd name="T38" fmla="*/ 39 w 166"/>
                  <a:gd name="T39" fmla="*/ 169 h 417"/>
                  <a:gd name="T40" fmla="*/ 24 w 166"/>
                  <a:gd name="T41" fmla="*/ 177 h 417"/>
                  <a:gd name="T42" fmla="*/ 9 w 166"/>
                  <a:gd name="T43" fmla="*/ 173 h 417"/>
                  <a:gd name="T44" fmla="*/ 5 w 166"/>
                  <a:gd name="T45" fmla="*/ 181 h 417"/>
                  <a:gd name="T46" fmla="*/ 0 w 166"/>
                  <a:gd name="T47" fmla="*/ 186 h 417"/>
                  <a:gd name="T48" fmla="*/ 0 w 166"/>
                  <a:gd name="T49" fmla="*/ 198 h 417"/>
                  <a:gd name="T50" fmla="*/ 11 w 166"/>
                  <a:gd name="T51" fmla="*/ 181 h 417"/>
                  <a:gd name="T52" fmla="*/ 30 w 166"/>
                  <a:gd name="T53" fmla="*/ 184 h 417"/>
                  <a:gd name="T54" fmla="*/ 0 w 166"/>
                  <a:gd name="T55" fmla="*/ 251 h 417"/>
                  <a:gd name="T56" fmla="*/ 0 w 166"/>
                  <a:gd name="T57" fmla="*/ 271 h 417"/>
                  <a:gd name="T58" fmla="*/ 12 w 166"/>
                  <a:gd name="T59" fmla="*/ 237 h 417"/>
                  <a:gd name="T60" fmla="*/ 24 w 166"/>
                  <a:gd name="T61" fmla="*/ 209 h 417"/>
                  <a:gd name="T62" fmla="*/ 36 w 166"/>
                  <a:gd name="T63" fmla="*/ 179 h 417"/>
                  <a:gd name="T64" fmla="*/ 54 w 166"/>
                  <a:gd name="T65" fmla="*/ 174 h 417"/>
                  <a:gd name="T66" fmla="*/ 35 w 166"/>
                  <a:gd name="T67" fmla="*/ 227 h 417"/>
                  <a:gd name="T68" fmla="*/ 0 w 166"/>
                  <a:gd name="T69" fmla="*/ 309 h 417"/>
                  <a:gd name="T70" fmla="*/ 0 w 166"/>
                  <a:gd name="T71" fmla="*/ 325 h 417"/>
                  <a:gd name="T72" fmla="*/ 10 w 166"/>
                  <a:gd name="T73" fmla="*/ 302 h 417"/>
                  <a:gd name="T74" fmla="*/ 41 w 166"/>
                  <a:gd name="T75" fmla="*/ 227 h 417"/>
                  <a:gd name="T76" fmla="*/ 78 w 166"/>
                  <a:gd name="T77" fmla="*/ 196 h 417"/>
                  <a:gd name="T78" fmla="*/ 97 w 166"/>
                  <a:gd name="T79" fmla="*/ 204 h 417"/>
                  <a:gd name="T80" fmla="*/ 65 w 166"/>
                  <a:gd name="T81" fmla="*/ 392 h 417"/>
                  <a:gd name="T82" fmla="*/ 65 w 166"/>
                  <a:gd name="T83" fmla="*/ 178 h 417"/>
                  <a:gd name="T84" fmla="*/ 78 w 166"/>
                  <a:gd name="T85" fmla="*/ 196 h 417"/>
                  <a:gd name="T86" fmla="*/ 53 w 166"/>
                  <a:gd name="T87" fmla="*/ 167 h 417"/>
                  <a:gd name="T88" fmla="*/ 95 w 166"/>
                  <a:gd name="T89" fmla="*/ 52 h 417"/>
                  <a:gd name="T90" fmla="*/ 124 w 166"/>
                  <a:gd name="T91" fmla="*/ 20 h 417"/>
                  <a:gd name="T92" fmla="*/ 122 w 166"/>
                  <a:gd name="T93" fmla="*/ 149 h 417"/>
                  <a:gd name="T94" fmla="*/ 53 w 166"/>
                  <a:gd name="T95" fmla="*/ 167 h 417"/>
                  <a:gd name="T96" fmla="*/ 47 w 166"/>
                  <a:gd name="T97" fmla="*/ 215 h 417"/>
                  <a:gd name="T98" fmla="*/ 60 w 166"/>
                  <a:gd name="T99" fmla="*/ 182 h 417"/>
                  <a:gd name="T100" fmla="*/ 61 w 166"/>
                  <a:gd name="T101" fmla="*/ 183 h 417"/>
                  <a:gd name="T102" fmla="*/ 60 w 166"/>
                  <a:gd name="T103" fmla="*/ 379 h 417"/>
                  <a:gd name="T104" fmla="*/ 51 w 166"/>
                  <a:gd name="T105" fmla="*/ 404 h 417"/>
                  <a:gd name="T106" fmla="*/ 53 w 166"/>
                  <a:gd name="T107" fmla="*/ 306 h 417"/>
                  <a:gd name="T108" fmla="*/ 49 w 166"/>
                  <a:gd name="T109" fmla="*/ 261 h 417"/>
                  <a:gd name="T110" fmla="*/ 47 w 166"/>
                  <a:gd name="T111" fmla="*/ 215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6" h="417">
                    <a:moveTo>
                      <a:pt x="41" y="227"/>
                    </a:moveTo>
                    <a:cubicBezTo>
                      <a:pt x="43" y="266"/>
                      <a:pt x="52" y="345"/>
                      <a:pt x="44" y="397"/>
                    </a:cubicBezTo>
                    <a:cubicBezTo>
                      <a:pt x="43" y="404"/>
                      <a:pt x="36" y="412"/>
                      <a:pt x="44" y="417"/>
                    </a:cubicBezTo>
                    <a:cubicBezTo>
                      <a:pt x="70" y="397"/>
                      <a:pt x="88" y="374"/>
                      <a:pt x="98" y="334"/>
                    </a:cubicBezTo>
                    <a:cubicBezTo>
                      <a:pt x="109" y="289"/>
                      <a:pt x="115" y="238"/>
                      <a:pt x="102" y="199"/>
                    </a:cubicBezTo>
                    <a:cubicBezTo>
                      <a:pt x="89" y="197"/>
                      <a:pt x="78" y="187"/>
                      <a:pt x="77" y="179"/>
                    </a:cubicBezTo>
                    <a:cubicBezTo>
                      <a:pt x="120" y="174"/>
                      <a:pt x="164" y="119"/>
                      <a:pt x="157" y="65"/>
                    </a:cubicBezTo>
                    <a:cubicBezTo>
                      <a:pt x="154" y="40"/>
                      <a:pt x="139" y="24"/>
                      <a:pt x="123" y="11"/>
                    </a:cubicBezTo>
                    <a:cubicBezTo>
                      <a:pt x="104" y="24"/>
                      <a:pt x="91" y="44"/>
                      <a:pt x="79" y="67"/>
                    </a:cubicBezTo>
                    <a:cubicBezTo>
                      <a:pt x="68" y="90"/>
                      <a:pt x="63" y="115"/>
                      <a:pt x="52" y="139"/>
                    </a:cubicBezTo>
                    <a:cubicBezTo>
                      <a:pt x="54" y="106"/>
                      <a:pt x="45" y="61"/>
                      <a:pt x="33" y="28"/>
                    </a:cubicBezTo>
                    <a:cubicBezTo>
                      <a:pt x="30" y="17"/>
                      <a:pt x="22" y="0"/>
                      <a:pt x="14" y="1"/>
                    </a:cubicBezTo>
                    <a:cubicBezTo>
                      <a:pt x="9" y="6"/>
                      <a:pt x="4" y="11"/>
                      <a:pt x="0" y="16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4" y="19"/>
                      <a:pt x="11" y="15"/>
                      <a:pt x="15" y="10"/>
                    </a:cubicBezTo>
                    <a:cubicBezTo>
                      <a:pt x="16" y="11"/>
                      <a:pt x="16" y="12"/>
                      <a:pt x="18" y="12"/>
                    </a:cubicBezTo>
                    <a:cubicBezTo>
                      <a:pt x="36" y="51"/>
                      <a:pt x="52" y="106"/>
                      <a:pt x="44" y="164"/>
                    </a:cubicBezTo>
                    <a:cubicBezTo>
                      <a:pt x="26" y="157"/>
                      <a:pt x="11" y="145"/>
                      <a:pt x="0" y="13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1" y="153"/>
                      <a:pt x="25" y="162"/>
                      <a:pt x="39" y="169"/>
                    </a:cubicBezTo>
                    <a:cubicBezTo>
                      <a:pt x="35" y="174"/>
                      <a:pt x="30" y="177"/>
                      <a:pt x="24" y="177"/>
                    </a:cubicBezTo>
                    <a:cubicBezTo>
                      <a:pt x="18" y="178"/>
                      <a:pt x="14" y="172"/>
                      <a:pt x="9" y="173"/>
                    </a:cubicBezTo>
                    <a:cubicBezTo>
                      <a:pt x="4" y="173"/>
                      <a:pt x="6" y="178"/>
                      <a:pt x="5" y="181"/>
                    </a:cubicBezTo>
                    <a:cubicBezTo>
                      <a:pt x="4" y="183"/>
                      <a:pt x="2" y="184"/>
                      <a:pt x="0" y="186"/>
                    </a:cubicBezTo>
                    <a:cubicBezTo>
                      <a:pt x="0" y="198"/>
                      <a:pt x="0" y="198"/>
                      <a:pt x="0" y="198"/>
                    </a:cubicBezTo>
                    <a:cubicBezTo>
                      <a:pt x="4" y="192"/>
                      <a:pt x="7" y="186"/>
                      <a:pt x="11" y="181"/>
                    </a:cubicBezTo>
                    <a:cubicBezTo>
                      <a:pt x="15" y="184"/>
                      <a:pt x="22" y="184"/>
                      <a:pt x="30" y="184"/>
                    </a:cubicBezTo>
                    <a:cubicBezTo>
                      <a:pt x="19" y="205"/>
                      <a:pt x="9" y="228"/>
                      <a:pt x="0" y="251"/>
                    </a:cubicBezTo>
                    <a:cubicBezTo>
                      <a:pt x="0" y="271"/>
                      <a:pt x="0" y="271"/>
                      <a:pt x="0" y="271"/>
                    </a:cubicBezTo>
                    <a:cubicBezTo>
                      <a:pt x="4" y="260"/>
                      <a:pt x="8" y="249"/>
                      <a:pt x="12" y="237"/>
                    </a:cubicBezTo>
                    <a:cubicBezTo>
                      <a:pt x="16" y="227"/>
                      <a:pt x="19" y="218"/>
                      <a:pt x="24" y="209"/>
                    </a:cubicBezTo>
                    <a:cubicBezTo>
                      <a:pt x="29" y="199"/>
                      <a:pt x="34" y="189"/>
                      <a:pt x="36" y="179"/>
                    </a:cubicBezTo>
                    <a:cubicBezTo>
                      <a:pt x="42" y="177"/>
                      <a:pt x="46" y="169"/>
                      <a:pt x="54" y="174"/>
                    </a:cubicBezTo>
                    <a:cubicBezTo>
                      <a:pt x="50" y="192"/>
                      <a:pt x="42" y="210"/>
                      <a:pt x="35" y="227"/>
                    </a:cubicBezTo>
                    <a:cubicBezTo>
                      <a:pt x="23" y="254"/>
                      <a:pt x="11" y="281"/>
                      <a:pt x="0" y="309"/>
                    </a:cubicBezTo>
                    <a:cubicBezTo>
                      <a:pt x="0" y="325"/>
                      <a:pt x="0" y="325"/>
                      <a:pt x="0" y="325"/>
                    </a:cubicBezTo>
                    <a:cubicBezTo>
                      <a:pt x="3" y="318"/>
                      <a:pt x="6" y="310"/>
                      <a:pt x="10" y="302"/>
                    </a:cubicBezTo>
                    <a:cubicBezTo>
                      <a:pt x="21" y="277"/>
                      <a:pt x="29" y="250"/>
                      <a:pt x="41" y="227"/>
                    </a:cubicBezTo>
                    <a:close/>
                    <a:moveTo>
                      <a:pt x="78" y="196"/>
                    </a:moveTo>
                    <a:cubicBezTo>
                      <a:pt x="83" y="200"/>
                      <a:pt x="89" y="203"/>
                      <a:pt x="97" y="204"/>
                    </a:cubicBezTo>
                    <a:cubicBezTo>
                      <a:pt x="115" y="261"/>
                      <a:pt x="94" y="356"/>
                      <a:pt x="65" y="392"/>
                    </a:cubicBezTo>
                    <a:cubicBezTo>
                      <a:pt x="71" y="336"/>
                      <a:pt x="74" y="237"/>
                      <a:pt x="65" y="178"/>
                    </a:cubicBezTo>
                    <a:cubicBezTo>
                      <a:pt x="73" y="180"/>
                      <a:pt x="73" y="190"/>
                      <a:pt x="78" y="196"/>
                    </a:cubicBezTo>
                    <a:close/>
                    <a:moveTo>
                      <a:pt x="53" y="167"/>
                    </a:moveTo>
                    <a:cubicBezTo>
                      <a:pt x="62" y="126"/>
                      <a:pt x="76" y="84"/>
                      <a:pt x="95" y="52"/>
                    </a:cubicBezTo>
                    <a:cubicBezTo>
                      <a:pt x="103" y="39"/>
                      <a:pt x="110" y="26"/>
                      <a:pt x="124" y="20"/>
                    </a:cubicBezTo>
                    <a:cubicBezTo>
                      <a:pt x="166" y="48"/>
                      <a:pt x="154" y="118"/>
                      <a:pt x="122" y="149"/>
                    </a:cubicBezTo>
                    <a:cubicBezTo>
                      <a:pt x="103" y="168"/>
                      <a:pt x="79" y="180"/>
                      <a:pt x="53" y="167"/>
                    </a:cubicBezTo>
                    <a:close/>
                    <a:moveTo>
                      <a:pt x="47" y="215"/>
                    </a:moveTo>
                    <a:cubicBezTo>
                      <a:pt x="48" y="202"/>
                      <a:pt x="57" y="192"/>
                      <a:pt x="60" y="182"/>
                    </a:cubicBezTo>
                    <a:cubicBezTo>
                      <a:pt x="61" y="182"/>
                      <a:pt x="61" y="182"/>
                      <a:pt x="61" y="183"/>
                    </a:cubicBezTo>
                    <a:cubicBezTo>
                      <a:pt x="66" y="243"/>
                      <a:pt x="67" y="322"/>
                      <a:pt x="60" y="379"/>
                    </a:cubicBezTo>
                    <a:cubicBezTo>
                      <a:pt x="59" y="389"/>
                      <a:pt x="59" y="399"/>
                      <a:pt x="51" y="404"/>
                    </a:cubicBezTo>
                    <a:cubicBezTo>
                      <a:pt x="50" y="373"/>
                      <a:pt x="55" y="340"/>
                      <a:pt x="53" y="306"/>
                    </a:cubicBezTo>
                    <a:cubicBezTo>
                      <a:pt x="52" y="291"/>
                      <a:pt x="50" y="276"/>
                      <a:pt x="49" y="261"/>
                    </a:cubicBezTo>
                    <a:cubicBezTo>
                      <a:pt x="48" y="245"/>
                      <a:pt x="45" y="228"/>
                      <a:pt x="47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7" name="Freeform 657"/>
              <p:cNvSpPr>
                <a:spLocks noEditPoints="1"/>
              </p:cNvSpPr>
              <p:nvPr/>
            </p:nvSpPr>
            <p:spPr bwMode="auto">
              <a:xfrm>
                <a:off x="6499226" y="3798888"/>
                <a:ext cx="104775" cy="219075"/>
              </a:xfrm>
              <a:custGeom>
                <a:avLst/>
                <a:gdLst>
                  <a:gd name="T0" fmla="*/ 30 w 43"/>
                  <a:gd name="T1" fmla="*/ 84 h 90"/>
                  <a:gd name="T2" fmla="*/ 43 w 43"/>
                  <a:gd name="T3" fmla="*/ 88 h 90"/>
                  <a:gd name="T4" fmla="*/ 16 w 43"/>
                  <a:gd name="T5" fmla="*/ 0 h 90"/>
                  <a:gd name="T6" fmla="*/ 4 w 43"/>
                  <a:gd name="T7" fmla="*/ 10 h 90"/>
                  <a:gd name="T8" fmla="*/ 4 w 43"/>
                  <a:gd name="T9" fmla="*/ 40 h 90"/>
                  <a:gd name="T10" fmla="*/ 30 w 43"/>
                  <a:gd name="T11" fmla="*/ 84 h 90"/>
                  <a:gd name="T12" fmla="*/ 13 w 43"/>
                  <a:gd name="T13" fmla="*/ 7 h 90"/>
                  <a:gd name="T14" fmla="*/ 14 w 43"/>
                  <a:gd name="T15" fmla="*/ 8 h 90"/>
                  <a:gd name="T16" fmla="*/ 16 w 43"/>
                  <a:gd name="T17" fmla="*/ 9 h 90"/>
                  <a:gd name="T18" fmla="*/ 37 w 43"/>
                  <a:gd name="T19" fmla="*/ 78 h 90"/>
                  <a:gd name="T20" fmla="*/ 13 w 43"/>
                  <a:gd name="T21" fmla="*/ 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90">
                    <a:moveTo>
                      <a:pt x="30" y="84"/>
                    </a:moveTo>
                    <a:cubicBezTo>
                      <a:pt x="34" y="87"/>
                      <a:pt x="38" y="90"/>
                      <a:pt x="43" y="88"/>
                    </a:cubicBezTo>
                    <a:cubicBezTo>
                      <a:pt x="39" y="59"/>
                      <a:pt x="31" y="22"/>
                      <a:pt x="16" y="0"/>
                    </a:cubicBezTo>
                    <a:cubicBezTo>
                      <a:pt x="11" y="0"/>
                      <a:pt x="6" y="5"/>
                      <a:pt x="4" y="1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9" y="58"/>
                      <a:pt x="20" y="76"/>
                      <a:pt x="30" y="84"/>
                    </a:cubicBezTo>
                    <a:close/>
                    <a:moveTo>
                      <a:pt x="13" y="7"/>
                    </a:moveTo>
                    <a:cubicBezTo>
                      <a:pt x="14" y="7"/>
                      <a:pt x="14" y="8"/>
                      <a:pt x="14" y="8"/>
                    </a:cubicBezTo>
                    <a:cubicBezTo>
                      <a:pt x="15" y="8"/>
                      <a:pt x="16" y="8"/>
                      <a:pt x="16" y="9"/>
                    </a:cubicBezTo>
                    <a:cubicBezTo>
                      <a:pt x="26" y="30"/>
                      <a:pt x="31" y="55"/>
                      <a:pt x="37" y="78"/>
                    </a:cubicBezTo>
                    <a:cubicBezTo>
                      <a:pt x="18" y="76"/>
                      <a:pt x="0" y="29"/>
                      <a:pt x="1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8" name="Freeform 665"/>
              <p:cNvSpPr>
                <a:spLocks/>
              </p:cNvSpPr>
              <p:nvPr/>
            </p:nvSpPr>
            <p:spPr bwMode="auto">
              <a:xfrm>
                <a:off x="6861176" y="3940175"/>
                <a:ext cx="163513" cy="214313"/>
              </a:xfrm>
              <a:custGeom>
                <a:avLst/>
                <a:gdLst>
                  <a:gd name="T0" fmla="*/ 47 w 67"/>
                  <a:gd name="T1" fmla="*/ 25 h 88"/>
                  <a:gd name="T2" fmla="*/ 63 w 67"/>
                  <a:gd name="T3" fmla="*/ 34 h 88"/>
                  <a:gd name="T4" fmla="*/ 48 w 67"/>
                  <a:gd name="T5" fmla="*/ 0 h 88"/>
                  <a:gd name="T6" fmla="*/ 44 w 67"/>
                  <a:gd name="T7" fmla="*/ 0 h 88"/>
                  <a:gd name="T8" fmla="*/ 27 w 67"/>
                  <a:gd name="T9" fmla="*/ 55 h 88"/>
                  <a:gd name="T10" fmla="*/ 4 w 67"/>
                  <a:gd name="T11" fmla="*/ 83 h 88"/>
                  <a:gd name="T12" fmla="*/ 47 w 67"/>
                  <a:gd name="T13" fmla="*/ 2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88">
                    <a:moveTo>
                      <a:pt x="47" y="25"/>
                    </a:moveTo>
                    <a:cubicBezTo>
                      <a:pt x="55" y="25"/>
                      <a:pt x="54" y="34"/>
                      <a:pt x="63" y="34"/>
                    </a:cubicBezTo>
                    <a:cubicBezTo>
                      <a:pt x="67" y="23"/>
                      <a:pt x="55" y="8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  <a:cubicBezTo>
                      <a:pt x="37" y="17"/>
                      <a:pt x="37" y="38"/>
                      <a:pt x="27" y="55"/>
                    </a:cubicBezTo>
                    <a:cubicBezTo>
                      <a:pt x="7" y="51"/>
                      <a:pt x="0" y="71"/>
                      <a:pt x="4" y="83"/>
                    </a:cubicBezTo>
                    <a:cubicBezTo>
                      <a:pt x="39" y="88"/>
                      <a:pt x="34" y="46"/>
                      <a:pt x="4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9" name="Freeform 677"/>
              <p:cNvSpPr>
                <a:spLocks/>
              </p:cNvSpPr>
              <p:nvPr/>
            </p:nvSpPr>
            <p:spPr bwMode="auto">
              <a:xfrm>
                <a:off x="6835776" y="4186238"/>
                <a:ext cx="46038" cy="42863"/>
              </a:xfrm>
              <a:custGeom>
                <a:avLst/>
                <a:gdLst>
                  <a:gd name="T0" fmla="*/ 3 w 19"/>
                  <a:gd name="T1" fmla="*/ 18 h 18"/>
                  <a:gd name="T2" fmla="*/ 18 w 19"/>
                  <a:gd name="T3" fmla="*/ 6 h 18"/>
                  <a:gd name="T4" fmla="*/ 0 w 19"/>
                  <a:gd name="T5" fmla="*/ 12 h 18"/>
                  <a:gd name="T6" fmla="*/ 3 w 1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8">
                    <a:moveTo>
                      <a:pt x="3" y="18"/>
                    </a:moveTo>
                    <a:cubicBezTo>
                      <a:pt x="12" y="18"/>
                      <a:pt x="19" y="16"/>
                      <a:pt x="18" y="6"/>
                    </a:cubicBezTo>
                    <a:cubicBezTo>
                      <a:pt x="12" y="0"/>
                      <a:pt x="0" y="3"/>
                      <a:pt x="0" y="12"/>
                    </a:cubicBezTo>
                    <a:cubicBezTo>
                      <a:pt x="1" y="14"/>
                      <a:pt x="2" y="16"/>
                      <a:pt x="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1" name="Freeform 679"/>
              <p:cNvSpPr>
                <a:spLocks/>
              </p:cNvSpPr>
              <p:nvPr/>
            </p:nvSpPr>
            <p:spPr bwMode="auto">
              <a:xfrm>
                <a:off x="6815138" y="4229100"/>
                <a:ext cx="93663" cy="57150"/>
              </a:xfrm>
              <a:custGeom>
                <a:avLst/>
                <a:gdLst>
                  <a:gd name="T0" fmla="*/ 38 w 38"/>
                  <a:gd name="T1" fmla="*/ 10 h 23"/>
                  <a:gd name="T2" fmla="*/ 37 w 38"/>
                  <a:gd name="T3" fmla="*/ 2 h 23"/>
                  <a:gd name="T4" fmla="*/ 18 w 38"/>
                  <a:gd name="T5" fmla="*/ 4 h 23"/>
                  <a:gd name="T6" fmla="*/ 0 w 38"/>
                  <a:gd name="T7" fmla="*/ 11 h 23"/>
                  <a:gd name="T8" fmla="*/ 38 w 38"/>
                  <a:gd name="T9" fmla="*/ 1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3">
                    <a:moveTo>
                      <a:pt x="38" y="10"/>
                    </a:moveTo>
                    <a:cubicBezTo>
                      <a:pt x="36" y="6"/>
                      <a:pt x="38" y="4"/>
                      <a:pt x="37" y="2"/>
                    </a:cubicBezTo>
                    <a:cubicBezTo>
                      <a:pt x="31" y="0"/>
                      <a:pt x="25" y="3"/>
                      <a:pt x="18" y="4"/>
                    </a:cubicBezTo>
                    <a:cubicBezTo>
                      <a:pt x="12" y="5"/>
                      <a:pt x="2" y="5"/>
                      <a:pt x="0" y="11"/>
                    </a:cubicBezTo>
                    <a:cubicBezTo>
                      <a:pt x="6" y="23"/>
                      <a:pt x="29" y="13"/>
                      <a:pt x="3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2" name="Freeform 708"/>
              <p:cNvSpPr>
                <a:spLocks/>
              </p:cNvSpPr>
              <p:nvPr/>
            </p:nvSpPr>
            <p:spPr bwMode="auto">
              <a:xfrm>
                <a:off x="6508751" y="4610100"/>
                <a:ext cx="3175" cy="20638"/>
              </a:xfrm>
              <a:custGeom>
                <a:avLst/>
                <a:gdLst>
                  <a:gd name="T0" fmla="*/ 1 w 1"/>
                  <a:gd name="T1" fmla="*/ 0 h 9"/>
                  <a:gd name="T2" fmla="*/ 0 w 1"/>
                  <a:gd name="T3" fmla="*/ 0 h 9"/>
                  <a:gd name="T4" fmla="*/ 0 w 1"/>
                  <a:gd name="T5" fmla="*/ 9 h 9"/>
                  <a:gd name="T6" fmla="*/ 1 w 1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9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6"/>
                      <a:pt x="1" y="3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7" name="Freeform 709"/>
              <p:cNvSpPr>
                <a:spLocks/>
              </p:cNvSpPr>
              <p:nvPr/>
            </p:nvSpPr>
            <p:spPr bwMode="auto">
              <a:xfrm>
                <a:off x="6496051" y="4630738"/>
                <a:ext cx="41275" cy="90488"/>
              </a:xfrm>
              <a:custGeom>
                <a:avLst/>
                <a:gdLst>
                  <a:gd name="T0" fmla="*/ 11 w 17"/>
                  <a:gd name="T1" fmla="*/ 37 h 37"/>
                  <a:gd name="T2" fmla="*/ 17 w 17"/>
                  <a:gd name="T3" fmla="*/ 0 h 37"/>
                  <a:gd name="T4" fmla="*/ 12 w 17"/>
                  <a:gd name="T5" fmla="*/ 0 h 37"/>
                  <a:gd name="T6" fmla="*/ 11 w 17"/>
                  <a:gd name="T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7">
                    <a:moveTo>
                      <a:pt x="11" y="37"/>
                    </a:moveTo>
                    <a:cubicBezTo>
                      <a:pt x="16" y="29"/>
                      <a:pt x="14" y="16"/>
                      <a:pt x="17" y="0"/>
                    </a:cubicBezTo>
                    <a:cubicBezTo>
                      <a:pt x="16" y="0"/>
                      <a:pt x="14" y="0"/>
                      <a:pt x="12" y="0"/>
                    </a:cubicBezTo>
                    <a:cubicBezTo>
                      <a:pt x="12" y="11"/>
                      <a:pt x="0" y="32"/>
                      <a:pt x="11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8" name="Freeform 711"/>
              <p:cNvSpPr>
                <a:spLocks/>
              </p:cNvSpPr>
              <p:nvPr/>
            </p:nvSpPr>
            <p:spPr bwMode="auto">
              <a:xfrm>
                <a:off x="6532563" y="4641850"/>
                <a:ext cx="36513" cy="77788"/>
              </a:xfrm>
              <a:custGeom>
                <a:avLst/>
                <a:gdLst>
                  <a:gd name="T0" fmla="*/ 9 w 15"/>
                  <a:gd name="T1" fmla="*/ 1 h 32"/>
                  <a:gd name="T2" fmla="*/ 9 w 15"/>
                  <a:gd name="T3" fmla="*/ 32 h 32"/>
                  <a:gd name="T4" fmla="*/ 13 w 15"/>
                  <a:gd name="T5" fmla="*/ 2 h 32"/>
                  <a:gd name="T6" fmla="*/ 9 w 15"/>
                  <a:gd name="T7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32">
                    <a:moveTo>
                      <a:pt x="9" y="1"/>
                    </a:moveTo>
                    <a:cubicBezTo>
                      <a:pt x="9" y="10"/>
                      <a:pt x="0" y="26"/>
                      <a:pt x="9" y="32"/>
                    </a:cubicBezTo>
                    <a:cubicBezTo>
                      <a:pt x="11" y="26"/>
                      <a:pt x="15" y="11"/>
                      <a:pt x="13" y="2"/>
                    </a:cubicBezTo>
                    <a:cubicBezTo>
                      <a:pt x="11" y="2"/>
                      <a:pt x="11" y="0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9" name="Freeform 717"/>
              <p:cNvSpPr>
                <a:spLocks/>
              </p:cNvSpPr>
              <p:nvPr/>
            </p:nvSpPr>
            <p:spPr bwMode="auto">
              <a:xfrm>
                <a:off x="6581776" y="4689475"/>
                <a:ext cx="19050" cy="44450"/>
              </a:xfrm>
              <a:custGeom>
                <a:avLst/>
                <a:gdLst>
                  <a:gd name="T0" fmla="*/ 1 w 8"/>
                  <a:gd name="T1" fmla="*/ 0 h 18"/>
                  <a:gd name="T2" fmla="*/ 3 w 8"/>
                  <a:gd name="T3" fmla="*/ 18 h 18"/>
                  <a:gd name="T4" fmla="*/ 7 w 8"/>
                  <a:gd name="T5" fmla="*/ 0 h 18"/>
                  <a:gd name="T6" fmla="*/ 1 w 8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8">
                    <a:moveTo>
                      <a:pt x="1" y="0"/>
                    </a:moveTo>
                    <a:cubicBezTo>
                      <a:pt x="1" y="5"/>
                      <a:pt x="0" y="15"/>
                      <a:pt x="3" y="18"/>
                    </a:cubicBezTo>
                    <a:cubicBezTo>
                      <a:pt x="6" y="13"/>
                      <a:pt x="8" y="8"/>
                      <a:pt x="7" y="0"/>
                    </a:cubicBezTo>
                    <a:cubicBezTo>
                      <a:pt x="5" y="0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0" name="Freeform 858"/>
              <p:cNvSpPr>
                <a:spLocks noEditPoints="1"/>
              </p:cNvSpPr>
              <p:nvPr/>
            </p:nvSpPr>
            <p:spPr bwMode="auto">
              <a:xfrm>
                <a:off x="6686550" y="3790950"/>
                <a:ext cx="182563" cy="233362"/>
              </a:xfrm>
              <a:custGeom>
                <a:avLst/>
                <a:gdLst>
                  <a:gd name="T0" fmla="*/ 20 w 75"/>
                  <a:gd name="T1" fmla="*/ 94 h 96"/>
                  <a:gd name="T2" fmla="*/ 43 w 75"/>
                  <a:gd name="T3" fmla="*/ 0 h 96"/>
                  <a:gd name="T4" fmla="*/ 41 w 75"/>
                  <a:gd name="T5" fmla="*/ 0 h 96"/>
                  <a:gd name="T6" fmla="*/ 8 w 75"/>
                  <a:gd name="T7" fmla="*/ 78 h 96"/>
                  <a:gd name="T8" fmla="*/ 0 w 75"/>
                  <a:gd name="T9" fmla="*/ 96 h 96"/>
                  <a:gd name="T10" fmla="*/ 20 w 75"/>
                  <a:gd name="T11" fmla="*/ 94 h 96"/>
                  <a:gd name="T12" fmla="*/ 42 w 75"/>
                  <a:gd name="T13" fmla="*/ 9 h 96"/>
                  <a:gd name="T14" fmla="*/ 51 w 75"/>
                  <a:gd name="T15" fmla="*/ 44 h 96"/>
                  <a:gd name="T16" fmla="*/ 45 w 75"/>
                  <a:gd name="T17" fmla="*/ 44 h 96"/>
                  <a:gd name="T18" fmla="*/ 50 w 75"/>
                  <a:gd name="T19" fmla="*/ 45 h 96"/>
                  <a:gd name="T20" fmla="*/ 8 w 75"/>
                  <a:gd name="T21" fmla="*/ 90 h 96"/>
                  <a:gd name="T22" fmla="*/ 42 w 75"/>
                  <a:gd name="T23" fmla="*/ 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5" h="96">
                    <a:moveTo>
                      <a:pt x="20" y="94"/>
                    </a:moveTo>
                    <a:cubicBezTo>
                      <a:pt x="48" y="85"/>
                      <a:pt x="75" y="22"/>
                      <a:pt x="43" y="0"/>
                    </a:cubicBezTo>
                    <a:cubicBezTo>
                      <a:pt x="42" y="0"/>
                      <a:pt x="42" y="0"/>
                      <a:pt x="41" y="0"/>
                    </a:cubicBezTo>
                    <a:cubicBezTo>
                      <a:pt x="30" y="26"/>
                      <a:pt x="18" y="51"/>
                      <a:pt x="8" y="78"/>
                    </a:cubicBezTo>
                    <a:cubicBezTo>
                      <a:pt x="2" y="82"/>
                      <a:pt x="0" y="89"/>
                      <a:pt x="0" y="96"/>
                    </a:cubicBezTo>
                    <a:cubicBezTo>
                      <a:pt x="6" y="96"/>
                      <a:pt x="14" y="96"/>
                      <a:pt x="20" y="94"/>
                    </a:cubicBezTo>
                    <a:close/>
                    <a:moveTo>
                      <a:pt x="42" y="9"/>
                    </a:moveTo>
                    <a:cubicBezTo>
                      <a:pt x="53" y="14"/>
                      <a:pt x="53" y="33"/>
                      <a:pt x="51" y="44"/>
                    </a:cubicBezTo>
                    <a:cubicBezTo>
                      <a:pt x="49" y="44"/>
                      <a:pt x="47" y="44"/>
                      <a:pt x="45" y="44"/>
                    </a:cubicBezTo>
                    <a:cubicBezTo>
                      <a:pt x="42" y="48"/>
                      <a:pt x="46" y="45"/>
                      <a:pt x="50" y="45"/>
                    </a:cubicBezTo>
                    <a:cubicBezTo>
                      <a:pt x="43" y="67"/>
                      <a:pt x="32" y="85"/>
                      <a:pt x="8" y="90"/>
                    </a:cubicBezTo>
                    <a:cubicBezTo>
                      <a:pt x="19" y="63"/>
                      <a:pt x="33" y="38"/>
                      <a:pt x="4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9" name="组 918"/>
            <p:cNvGrpSpPr/>
            <p:nvPr/>
          </p:nvGrpSpPr>
          <p:grpSpPr>
            <a:xfrm>
              <a:off x="1239918" y="1474793"/>
              <a:ext cx="915091" cy="897493"/>
              <a:chOff x="7904163" y="5362575"/>
              <a:chExt cx="660400" cy="647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63" name="Freeform 787"/>
              <p:cNvSpPr>
                <a:spLocks/>
              </p:cNvSpPr>
              <p:nvPr/>
            </p:nvSpPr>
            <p:spPr bwMode="auto">
              <a:xfrm>
                <a:off x="7959726" y="5373688"/>
                <a:ext cx="73025" cy="76200"/>
              </a:xfrm>
              <a:custGeom>
                <a:avLst/>
                <a:gdLst>
                  <a:gd name="T0" fmla="*/ 9 w 30"/>
                  <a:gd name="T1" fmla="*/ 20 h 31"/>
                  <a:gd name="T2" fmla="*/ 30 w 30"/>
                  <a:gd name="T3" fmla="*/ 4 h 31"/>
                  <a:gd name="T4" fmla="*/ 28 w 30"/>
                  <a:gd name="T5" fmla="*/ 0 h 31"/>
                  <a:gd name="T6" fmla="*/ 0 w 30"/>
                  <a:gd name="T7" fmla="*/ 30 h 31"/>
                  <a:gd name="T8" fmla="*/ 9 w 30"/>
                  <a:gd name="T9" fmla="*/ 2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1">
                    <a:moveTo>
                      <a:pt x="9" y="20"/>
                    </a:moveTo>
                    <a:cubicBezTo>
                      <a:pt x="15" y="14"/>
                      <a:pt x="22" y="9"/>
                      <a:pt x="30" y="4"/>
                    </a:cubicBezTo>
                    <a:cubicBezTo>
                      <a:pt x="30" y="2"/>
                      <a:pt x="30" y="0"/>
                      <a:pt x="28" y="0"/>
                    </a:cubicBezTo>
                    <a:cubicBezTo>
                      <a:pt x="16" y="6"/>
                      <a:pt x="1" y="16"/>
                      <a:pt x="0" y="30"/>
                    </a:cubicBezTo>
                    <a:cubicBezTo>
                      <a:pt x="6" y="31"/>
                      <a:pt x="7" y="23"/>
                      <a:pt x="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4" name="Freeform 788"/>
              <p:cNvSpPr>
                <a:spLocks noEditPoints="1"/>
              </p:cNvSpPr>
              <p:nvPr/>
            </p:nvSpPr>
            <p:spPr bwMode="auto">
              <a:xfrm>
                <a:off x="7948613" y="5362575"/>
                <a:ext cx="590550" cy="647700"/>
              </a:xfrm>
              <a:custGeom>
                <a:avLst/>
                <a:gdLst>
                  <a:gd name="T0" fmla="*/ 216 w 243"/>
                  <a:gd name="T1" fmla="*/ 220 h 266"/>
                  <a:gd name="T2" fmla="*/ 96 w 243"/>
                  <a:gd name="T3" fmla="*/ 9 h 266"/>
                  <a:gd name="T4" fmla="*/ 12 w 243"/>
                  <a:gd name="T5" fmla="*/ 166 h 266"/>
                  <a:gd name="T6" fmla="*/ 43 w 243"/>
                  <a:gd name="T7" fmla="*/ 228 h 266"/>
                  <a:gd name="T8" fmla="*/ 153 w 243"/>
                  <a:gd name="T9" fmla="*/ 259 h 266"/>
                  <a:gd name="T10" fmla="*/ 159 w 243"/>
                  <a:gd name="T11" fmla="*/ 238 h 266"/>
                  <a:gd name="T12" fmla="*/ 169 w 243"/>
                  <a:gd name="T13" fmla="*/ 201 h 266"/>
                  <a:gd name="T14" fmla="*/ 202 w 243"/>
                  <a:gd name="T15" fmla="*/ 195 h 266"/>
                  <a:gd name="T16" fmla="*/ 226 w 243"/>
                  <a:gd name="T17" fmla="*/ 163 h 266"/>
                  <a:gd name="T18" fmla="*/ 159 w 243"/>
                  <a:gd name="T19" fmla="*/ 32 h 266"/>
                  <a:gd name="T20" fmla="*/ 208 w 243"/>
                  <a:gd name="T21" fmla="*/ 72 h 266"/>
                  <a:gd name="T22" fmla="*/ 187 w 243"/>
                  <a:gd name="T23" fmla="*/ 74 h 266"/>
                  <a:gd name="T24" fmla="*/ 176 w 243"/>
                  <a:gd name="T25" fmla="*/ 92 h 266"/>
                  <a:gd name="T26" fmla="*/ 161 w 243"/>
                  <a:gd name="T27" fmla="*/ 74 h 266"/>
                  <a:gd name="T28" fmla="*/ 161 w 243"/>
                  <a:gd name="T29" fmla="*/ 50 h 266"/>
                  <a:gd name="T30" fmla="*/ 152 w 243"/>
                  <a:gd name="T31" fmla="*/ 52 h 266"/>
                  <a:gd name="T32" fmla="*/ 153 w 243"/>
                  <a:gd name="T33" fmla="*/ 23 h 266"/>
                  <a:gd name="T34" fmla="*/ 137 w 243"/>
                  <a:gd name="T35" fmla="*/ 59 h 266"/>
                  <a:gd name="T36" fmla="*/ 168 w 243"/>
                  <a:gd name="T37" fmla="*/ 60 h 266"/>
                  <a:gd name="T38" fmla="*/ 171 w 243"/>
                  <a:gd name="T39" fmla="*/ 81 h 266"/>
                  <a:gd name="T40" fmla="*/ 193 w 243"/>
                  <a:gd name="T41" fmla="*/ 76 h 266"/>
                  <a:gd name="T42" fmla="*/ 220 w 243"/>
                  <a:gd name="T43" fmla="*/ 102 h 266"/>
                  <a:gd name="T44" fmla="*/ 183 w 243"/>
                  <a:gd name="T45" fmla="*/ 133 h 266"/>
                  <a:gd name="T46" fmla="*/ 122 w 243"/>
                  <a:gd name="T47" fmla="*/ 120 h 266"/>
                  <a:gd name="T48" fmla="*/ 111 w 243"/>
                  <a:gd name="T49" fmla="*/ 47 h 266"/>
                  <a:gd name="T50" fmla="*/ 153 w 243"/>
                  <a:gd name="T51" fmla="*/ 23 h 266"/>
                  <a:gd name="T52" fmla="*/ 17 w 243"/>
                  <a:gd name="T53" fmla="*/ 123 h 266"/>
                  <a:gd name="T54" fmla="*/ 55 w 243"/>
                  <a:gd name="T55" fmla="*/ 51 h 266"/>
                  <a:gd name="T56" fmla="*/ 66 w 243"/>
                  <a:gd name="T57" fmla="*/ 82 h 266"/>
                  <a:gd name="T58" fmla="*/ 46 w 243"/>
                  <a:gd name="T59" fmla="*/ 101 h 266"/>
                  <a:gd name="T60" fmla="*/ 76 w 243"/>
                  <a:gd name="T61" fmla="*/ 138 h 266"/>
                  <a:gd name="T62" fmla="*/ 108 w 243"/>
                  <a:gd name="T63" fmla="*/ 173 h 266"/>
                  <a:gd name="T64" fmla="*/ 55 w 243"/>
                  <a:gd name="T65" fmla="*/ 213 h 266"/>
                  <a:gd name="T66" fmla="*/ 65 w 243"/>
                  <a:gd name="T67" fmla="*/ 237 h 266"/>
                  <a:gd name="T68" fmla="*/ 52 w 243"/>
                  <a:gd name="T69" fmla="*/ 221 h 266"/>
                  <a:gd name="T70" fmla="*/ 108 w 243"/>
                  <a:gd name="T71" fmla="*/ 181 h 266"/>
                  <a:gd name="T72" fmla="*/ 88 w 243"/>
                  <a:gd name="T73" fmla="*/ 151 h 266"/>
                  <a:gd name="T74" fmla="*/ 51 w 243"/>
                  <a:gd name="T75" fmla="*/ 131 h 266"/>
                  <a:gd name="T76" fmla="*/ 90 w 243"/>
                  <a:gd name="T77" fmla="*/ 115 h 266"/>
                  <a:gd name="T78" fmla="*/ 62 w 243"/>
                  <a:gd name="T79" fmla="*/ 63 h 266"/>
                  <a:gd name="T80" fmla="*/ 131 w 243"/>
                  <a:gd name="T81" fmla="*/ 17 h 266"/>
                  <a:gd name="T82" fmla="*/ 105 w 243"/>
                  <a:gd name="T83" fmla="*/ 62 h 266"/>
                  <a:gd name="T84" fmla="*/ 115 w 243"/>
                  <a:gd name="T85" fmla="*/ 121 h 266"/>
                  <a:gd name="T86" fmla="*/ 180 w 243"/>
                  <a:gd name="T87" fmla="*/ 142 h 266"/>
                  <a:gd name="T88" fmla="*/ 221 w 243"/>
                  <a:gd name="T89" fmla="*/ 109 h 266"/>
                  <a:gd name="T90" fmla="*/ 213 w 243"/>
                  <a:gd name="T91" fmla="*/ 156 h 266"/>
                  <a:gd name="T92" fmla="*/ 195 w 243"/>
                  <a:gd name="T93" fmla="*/ 192 h 266"/>
                  <a:gd name="T94" fmla="*/ 171 w 243"/>
                  <a:gd name="T95" fmla="*/ 192 h 266"/>
                  <a:gd name="T96" fmla="*/ 165 w 243"/>
                  <a:gd name="T97" fmla="*/ 230 h 266"/>
                  <a:gd name="T98" fmla="*/ 153 w 243"/>
                  <a:gd name="T99" fmla="*/ 252 h 266"/>
                  <a:gd name="T100" fmla="*/ 135 w 243"/>
                  <a:gd name="T101" fmla="*/ 236 h 266"/>
                  <a:gd name="T102" fmla="*/ 65 w 243"/>
                  <a:gd name="T103" fmla="*/ 237 h 266"/>
                  <a:gd name="T104" fmla="*/ 71 w 243"/>
                  <a:gd name="T105" fmla="*/ 233 h 266"/>
                  <a:gd name="T106" fmla="*/ 133 w 243"/>
                  <a:gd name="T107" fmla="*/ 243 h 266"/>
                  <a:gd name="T108" fmla="*/ 70 w 243"/>
                  <a:gd name="T109" fmla="*/ 237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3" h="266">
                    <a:moveTo>
                      <a:pt x="153" y="259"/>
                    </a:moveTo>
                    <a:cubicBezTo>
                      <a:pt x="179" y="254"/>
                      <a:pt x="206" y="236"/>
                      <a:pt x="216" y="220"/>
                    </a:cubicBezTo>
                    <a:cubicBezTo>
                      <a:pt x="243" y="179"/>
                      <a:pt x="238" y="111"/>
                      <a:pt x="215" y="69"/>
                    </a:cubicBezTo>
                    <a:cubicBezTo>
                      <a:pt x="193" y="30"/>
                      <a:pt x="151" y="0"/>
                      <a:pt x="96" y="9"/>
                    </a:cubicBezTo>
                    <a:cubicBezTo>
                      <a:pt x="83" y="14"/>
                      <a:pt x="69" y="22"/>
                      <a:pt x="61" y="31"/>
                    </a:cubicBezTo>
                    <a:cubicBezTo>
                      <a:pt x="31" y="59"/>
                      <a:pt x="0" y="108"/>
                      <a:pt x="12" y="166"/>
                    </a:cubicBezTo>
                    <a:cubicBezTo>
                      <a:pt x="16" y="185"/>
                      <a:pt x="25" y="209"/>
                      <a:pt x="35" y="222"/>
                    </a:cubicBezTo>
                    <a:cubicBezTo>
                      <a:pt x="36" y="224"/>
                      <a:pt x="41" y="225"/>
                      <a:pt x="43" y="228"/>
                    </a:cubicBezTo>
                    <a:cubicBezTo>
                      <a:pt x="45" y="231"/>
                      <a:pt x="46" y="234"/>
                      <a:pt x="48" y="236"/>
                    </a:cubicBezTo>
                    <a:cubicBezTo>
                      <a:pt x="72" y="257"/>
                      <a:pt x="119" y="266"/>
                      <a:pt x="153" y="259"/>
                    </a:cubicBezTo>
                    <a:close/>
                    <a:moveTo>
                      <a:pt x="160" y="249"/>
                    </a:moveTo>
                    <a:cubicBezTo>
                      <a:pt x="159" y="246"/>
                      <a:pt x="158" y="243"/>
                      <a:pt x="159" y="238"/>
                    </a:cubicBezTo>
                    <a:cubicBezTo>
                      <a:pt x="170" y="239"/>
                      <a:pt x="171" y="234"/>
                      <a:pt x="174" y="227"/>
                    </a:cubicBezTo>
                    <a:cubicBezTo>
                      <a:pt x="171" y="220"/>
                      <a:pt x="161" y="208"/>
                      <a:pt x="169" y="201"/>
                    </a:cubicBezTo>
                    <a:cubicBezTo>
                      <a:pt x="178" y="199"/>
                      <a:pt x="177" y="213"/>
                      <a:pt x="186" y="214"/>
                    </a:cubicBezTo>
                    <a:cubicBezTo>
                      <a:pt x="197" y="215"/>
                      <a:pt x="199" y="206"/>
                      <a:pt x="202" y="195"/>
                    </a:cubicBezTo>
                    <a:cubicBezTo>
                      <a:pt x="207" y="193"/>
                      <a:pt x="212" y="190"/>
                      <a:pt x="215" y="185"/>
                    </a:cubicBezTo>
                    <a:cubicBezTo>
                      <a:pt x="215" y="174"/>
                      <a:pt x="209" y="157"/>
                      <a:pt x="226" y="163"/>
                    </a:cubicBezTo>
                    <a:cubicBezTo>
                      <a:pt x="225" y="209"/>
                      <a:pt x="199" y="239"/>
                      <a:pt x="160" y="249"/>
                    </a:cubicBezTo>
                    <a:close/>
                    <a:moveTo>
                      <a:pt x="159" y="32"/>
                    </a:moveTo>
                    <a:cubicBezTo>
                      <a:pt x="160" y="31"/>
                      <a:pt x="160" y="28"/>
                      <a:pt x="160" y="26"/>
                    </a:cubicBezTo>
                    <a:cubicBezTo>
                      <a:pt x="182" y="35"/>
                      <a:pt x="195" y="54"/>
                      <a:pt x="208" y="72"/>
                    </a:cubicBezTo>
                    <a:cubicBezTo>
                      <a:pt x="206" y="74"/>
                      <a:pt x="199" y="68"/>
                      <a:pt x="195" y="67"/>
                    </a:cubicBezTo>
                    <a:cubicBezTo>
                      <a:pt x="192" y="69"/>
                      <a:pt x="189" y="71"/>
                      <a:pt x="187" y="74"/>
                    </a:cubicBezTo>
                    <a:cubicBezTo>
                      <a:pt x="187" y="78"/>
                      <a:pt x="186" y="82"/>
                      <a:pt x="190" y="83"/>
                    </a:cubicBezTo>
                    <a:cubicBezTo>
                      <a:pt x="185" y="86"/>
                      <a:pt x="185" y="93"/>
                      <a:pt x="176" y="92"/>
                    </a:cubicBezTo>
                    <a:cubicBezTo>
                      <a:pt x="178" y="87"/>
                      <a:pt x="179" y="80"/>
                      <a:pt x="175" y="74"/>
                    </a:cubicBezTo>
                    <a:cubicBezTo>
                      <a:pt x="169" y="72"/>
                      <a:pt x="165" y="77"/>
                      <a:pt x="161" y="74"/>
                    </a:cubicBezTo>
                    <a:cubicBezTo>
                      <a:pt x="165" y="69"/>
                      <a:pt x="171" y="66"/>
                      <a:pt x="175" y="61"/>
                    </a:cubicBezTo>
                    <a:cubicBezTo>
                      <a:pt x="174" y="53"/>
                      <a:pt x="166" y="51"/>
                      <a:pt x="161" y="50"/>
                    </a:cubicBezTo>
                    <a:cubicBezTo>
                      <a:pt x="156" y="54"/>
                      <a:pt x="152" y="59"/>
                      <a:pt x="146" y="63"/>
                    </a:cubicBezTo>
                    <a:cubicBezTo>
                      <a:pt x="140" y="60"/>
                      <a:pt x="151" y="57"/>
                      <a:pt x="152" y="52"/>
                    </a:cubicBezTo>
                    <a:cubicBezTo>
                      <a:pt x="153" y="43"/>
                      <a:pt x="146" y="30"/>
                      <a:pt x="159" y="32"/>
                    </a:cubicBezTo>
                    <a:close/>
                    <a:moveTo>
                      <a:pt x="153" y="23"/>
                    </a:moveTo>
                    <a:cubicBezTo>
                      <a:pt x="147" y="26"/>
                      <a:pt x="139" y="39"/>
                      <a:pt x="146" y="48"/>
                    </a:cubicBezTo>
                    <a:cubicBezTo>
                      <a:pt x="145" y="54"/>
                      <a:pt x="139" y="54"/>
                      <a:pt x="137" y="59"/>
                    </a:cubicBezTo>
                    <a:cubicBezTo>
                      <a:pt x="137" y="65"/>
                      <a:pt x="141" y="67"/>
                      <a:pt x="144" y="70"/>
                    </a:cubicBezTo>
                    <a:cubicBezTo>
                      <a:pt x="154" y="70"/>
                      <a:pt x="158" y="51"/>
                      <a:pt x="168" y="60"/>
                    </a:cubicBezTo>
                    <a:cubicBezTo>
                      <a:pt x="166" y="66"/>
                      <a:pt x="157" y="65"/>
                      <a:pt x="153" y="71"/>
                    </a:cubicBezTo>
                    <a:cubicBezTo>
                      <a:pt x="153" y="80"/>
                      <a:pt x="164" y="83"/>
                      <a:pt x="171" y="81"/>
                    </a:cubicBezTo>
                    <a:cubicBezTo>
                      <a:pt x="171" y="88"/>
                      <a:pt x="170" y="95"/>
                      <a:pt x="174" y="99"/>
                    </a:cubicBezTo>
                    <a:cubicBezTo>
                      <a:pt x="187" y="99"/>
                      <a:pt x="196" y="89"/>
                      <a:pt x="193" y="76"/>
                    </a:cubicBezTo>
                    <a:cubicBezTo>
                      <a:pt x="200" y="74"/>
                      <a:pt x="206" y="83"/>
                      <a:pt x="213" y="82"/>
                    </a:cubicBezTo>
                    <a:cubicBezTo>
                      <a:pt x="216" y="88"/>
                      <a:pt x="218" y="94"/>
                      <a:pt x="220" y="102"/>
                    </a:cubicBezTo>
                    <a:cubicBezTo>
                      <a:pt x="210" y="103"/>
                      <a:pt x="216" y="116"/>
                      <a:pt x="212" y="122"/>
                    </a:cubicBezTo>
                    <a:cubicBezTo>
                      <a:pt x="199" y="123"/>
                      <a:pt x="194" y="132"/>
                      <a:pt x="183" y="133"/>
                    </a:cubicBezTo>
                    <a:cubicBezTo>
                      <a:pt x="172" y="133"/>
                      <a:pt x="159" y="121"/>
                      <a:pt x="149" y="119"/>
                    </a:cubicBezTo>
                    <a:cubicBezTo>
                      <a:pt x="138" y="117"/>
                      <a:pt x="133" y="125"/>
                      <a:pt x="122" y="120"/>
                    </a:cubicBezTo>
                    <a:cubicBezTo>
                      <a:pt x="122" y="105"/>
                      <a:pt x="115" y="90"/>
                      <a:pt x="105" y="80"/>
                    </a:cubicBezTo>
                    <a:cubicBezTo>
                      <a:pt x="109" y="71"/>
                      <a:pt x="115" y="60"/>
                      <a:pt x="111" y="47"/>
                    </a:cubicBezTo>
                    <a:cubicBezTo>
                      <a:pt x="127" y="46"/>
                      <a:pt x="134" y="34"/>
                      <a:pt x="138" y="20"/>
                    </a:cubicBezTo>
                    <a:cubicBezTo>
                      <a:pt x="146" y="20"/>
                      <a:pt x="146" y="21"/>
                      <a:pt x="153" y="23"/>
                    </a:cubicBezTo>
                    <a:close/>
                    <a:moveTo>
                      <a:pt x="39" y="212"/>
                    </a:moveTo>
                    <a:cubicBezTo>
                      <a:pt x="23" y="189"/>
                      <a:pt x="13" y="155"/>
                      <a:pt x="17" y="123"/>
                    </a:cubicBezTo>
                    <a:cubicBezTo>
                      <a:pt x="22" y="92"/>
                      <a:pt x="38" y="69"/>
                      <a:pt x="51" y="50"/>
                    </a:cubicBezTo>
                    <a:cubicBezTo>
                      <a:pt x="53" y="50"/>
                      <a:pt x="53" y="51"/>
                      <a:pt x="55" y="51"/>
                    </a:cubicBezTo>
                    <a:cubicBezTo>
                      <a:pt x="58" y="54"/>
                      <a:pt x="52" y="61"/>
                      <a:pt x="55" y="64"/>
                    </a:cubicBezTo>
                    <a:cubicBezTo>
                      <a:pt x="59" y="72"/>
                      <a:pt x="65" y="74"/>
                      <a:pt x="66" y="82"/>
                    </a:cubicBezTo>
                    <a:cubicBezTo>
                      <a:pt x="71" y="94"/>
                      <a:pt x="88" y="93"/>
                      <a:pt x="89" y="108"/>
                    </a:cubicBezTo>
                    <a:cubicBezTo>
                      <a:pt x="75" y="103"/>
                      <a:pt x="61" y="97"/>
                      <a:pt x="46" y="101"/>
                    </a:cubicBezTo>
                    <a:cubicBezTo>
                      <a:pt x="42" y="107"/>
                      <a:pt x="50" y="119"/>
                      <a:pt x="42" y="126"/>
                    </a:cubicBezTo>
                    <a:cubicBezTo>
                      <a:pt x="46" y="141"/>
                      <a:pt x="61" y="144"/>
                      <a:pt x="76" y="138"/>
                    </a:cubicBezTo>
                    <a:cubicBezTo>
                      <a:pt x="79" y="154"/>
                      <a:pt x="89" y="164"/>
                      <a:pt x="108" y="164"/>
                    </a:cubicBezTo>
                    <a:cubicBezTo>
                      <a:pt x="108" y="167"/>
                      <a:pt x="108" y="170"/>
                      <a:pt x="108" y="173"/>
                    </a:cubicBezTo>
                    <a:cubicBezTo>
                      <a:pt x="93" y="166"/>
                      <a:pt x="57" y="158"/>
                      <a:pt x="47" y="171"/>
                    </a:cubicBezTo>
                    <a:cubicBezTo>
                      <a:pt x="52" y="184"/>
                      <a:pt x="56" y="196"/>
                      <a:pt x="55" y="213"/>
                    </a:cubicBezTo>
                    <a:cubicBezTo>
                      <a:pt x="49" y="214"/>
                      <a:pt x="43" y="208"/>
                      <a:pt x="39" y="212"/>
                    </a:cubicBezTo>
                    <a:close/>
                    <a:moveTo>
                      <a:pt x="65" y="237"/>
                    </a:moveTo>
                    <a:cubicBezTo>
                      <a:pt x="55" y="233"/>
                      <a:pt x="48" y="227"/>
                      <a:pt x="43" y="218"/>
                    </a:cubicBezTo>
                    <a:cubicBezTo>
                      <a:pt x="48" y="217"/>
                      <a:pt x="49" y="220"/>
                      <a:pt x="52" y="221"/>
                    </a:cubicBezTo>
                    <a:cubicBezTo>
                      <a:pt x="69" y="217"/>
                      <a:pt x="62" y="185"/>
                      <a:pt x="55" y="174"/>
                    </a:cubicBezTo>
                    <a:cubicBezTo>
                      <a:pt x="70" y="167"/>
                      <a:pt x="94" y="172"/>
                      <a:pt x="108" y="181"/>
                    </a:cubicBezTo>
                    <a:cubicBezTo>
                      <a:pt x="115" y="178"/>
                      <a:pt x="116" y="166"/>
                      <a:pt x="114" y="157"/>
                    </a:cubicBezTo>
                    <a:cubicBezTo>
                      <a:pt x="106" y="155"/>
                      <a:pt x="93" y="157"/>
                      <a:pt x="88" y="151"/>
                    </a:cubicBezTo>
                    <a:cubicBezTo>
                      <a:pt x="85" y="143"/>
                      <a:pt x="84" y="135"/>
                      <a:pt x="77" y="131"/>
                    </a:cubicBezTo>
                    <a:cubicBezTo>
                      <a:pt x="68" y="133"/>
                      <a:pt x="58" y="138"/>
                      <a:pt x="51" y="131"/>
                    </a:cubicBezTo>
                    <a:cubicBezTo>
                      <a:pt x="53" y="125"/>
                      <a:pt x="53" y="119"/>
                      <a:pt x="51" y="108"/>
                    </a:cubicBezTo>
                    <a:cubicBezTo>
                      <a:pt x="66" y="103"/>
                      <a:pt x="78" y="113"/>
                      <a:pt x="90" y="115"/>
                    </a:cubicBezTo>
                    <a:cubicBezTo>
                      <a:pt x="104" y="101"/>
                      <a:pt x="83" y="88"/>
                      <a:pt x="73" y="81"/>
                    </a:cubicBezTo>
                    <a:cubicBezTo>
                      <a:pt x="72" y="72"/>
                      <a:pt x="66" y="68"/>
                      <a:pt x="62" y="63"/>
                    </a:cubicBezTo>
                    <a:cubicBezTo>
                      <a:pt x="63" y="54"/>
                      <a:pt x="60" y="48"/>
                      <a:pt x="58" y="43"/>
                    </a:cubicBezTo>
                    <a:cubicBezTo>
                      <a:pt x="74" y="26"/>
                      <a:pt x="98" y="12"/>
                      <a:pt x="131" y="17"/>
                    </a:cubicBezTo>
                    <a:cubicBezTo>
                      <a:pt x="132" y="35"/>
                      <a:pt x="116" y="43"/>
                      <a:pt x="103" y="41"/>
                    </a:cubicBezTo>
                    <a:cubicBezTo>
                      <a:pt x="100" y="49"/>
                      <a:pt x="106" y="55"/>
                      <a:pt x="105" y="62"/>
                    </a:cubicBezTo>
                    <a:cubicBezTo>
                      <a:pt x="105" y="69"/>
                      <a:pt x="99" y="73"/>
                      <a:pt x="97" y="80"/>
                    </a:cubicBezTo>
                    <a:cubicBezTo>
                      <a:pt x="104" y="93"/>
                      <a:pt x="117" y="100"/>
                      <a:pt x="115" y="121"/>
                    </a:cubicBezTo>
                    <a:cubicBezTo>
                      <a:pt x="119" y="133"/>
                      <a:pt x="132" y="125"/>
                      <a:pt x="142" y="126"/>
                    </a:cubicBezTo>
                    <a:cubicBezTo>
                      <a:pt x="157" y="127"/>
                      <a:pt x="168" y="136"/>
                      <a:pt x="180" y="142"/>
                    </a:cubicBezTo>
                    <a:cubicBezTo>
                      <a:pt x="191" y="137"/>
                      <a:pt x="205" y="129"/>
                      <a:pt x="217" y="129"/>
                    </a:cubicBezTo>
                    <a:cubicBezTo>
                      <a:pt x="220" y="124"/>
                      <a:pt x="222" y="117"/>
                      <a:pt x="221" y="109"/>
                    </a:cubicBezTo>
                    <a:cubicBezTo>
                      <a:pt x="228" y="120"/>
                      <a:pt x="227" y="145"/>
                      <a:pt x="227" y="158"/>
                    </a:cubicBezTo>
                    <a:cubicBezTo>
                      <a:pt x="222" y="157"/>
                      <a:pt x="217" y="154"/>
                      <a:pt x="213" y="156"/>
                    </a:cubicBezTo>
                    <a:cubicBezTo>
                      <a:pt x="204" y="162"/>
                      <a:pt x="207" y="169"/>
                      <a:pt x="208" y="182"/>
                    </a:cubicBezTo>
                    <a:cubicBezTo>
                      <a:pt x="205" y="187"/>
                      <a:pt x="198" y="188"/>
                      <a:pt x="195" y="192"/>
                    </a:cubicBezTo>
                    <a:cubicBezTo>
                      <a:pt x="194" y="201"/>
                      <a:pt x="193" y="203"/>
                      <a:pt x="189" y="207"/>
                    </a:cubicBezTo>
                    <a:cubicBezTo>
                      <a:pt x="179" y="204"/>
                      <a:pt x="180" y="193"/>
                      <a:pt x="171" y="192"/>
                    </a:cubicBezTo>
                    <a:cubicBezTo>
                      <a:pt x="163" y="192"/>
                      <a:pt x="159" y="200"/>
                      <a:pt x="159" y="209"/>
                    </a:cubicBezTo>
                    <a:cubicBezTo>
                      <a:pt x="159" y="217"/>
                      <a:pt x="166" y="223"/>
                      <a:pt x="165" y="230"/>
                    </a:cubicBezTo>
                    <a:cubicBezTo>
                      <a:pt x="161" y="230"/>
                      <a:pt x="160" y="232"/>
                      <a:pt x="154" y="231"/>
                    </a:cubicBezTo>
                    <a:cubicBezTo>
                      <a:pt x="151" y="237"/>
                      <a:pt x="151" y="243"/>
                      <a:pt x="153" y="252"/>
                    </a:cubicBezTo>
                    <a:cubicBezTo>
                      <a:pt x="151" y="253"/>
                      <a:pt x="145" y="250"/>
                      <a:pt x="145" y="253"/>
                    </a:cubicBezTo>
                    <a:cubicBezTo>
                      <a:pt x="139" y="250"/>
                      <a:pt x="139" y="242"/>
                      <a:pt x="135" y="236"/>
                    </a:cubicBezTo>
                    <a:cubicBezTo>
                      <a:pt x="112" y="231"/>
                      <a:pt x="92" y="230"/>
                      <a:pt x="71" y="224"/>
                    </a:cubicBezTo>
                    <a:cubicBezTo>
                      <a:pt x="68" y="227"/>
                      <a:pt x="64" y="230"/>
                      <a:pt x="65" y="237"/>
                    </a:cubicBezTo>
                    <a:close/>
                    <a:moveTo>
                      <a:pt x="70" y="237"/>
                    </a:moveTo>
                    <a:cubicBezTo>
                      <a:pt x="70" y="235"/>
                      <a:pt x="71" y="235"/>
                      <a:pt x="71" y="233"/>
                    </a:cubicBezTo>
                    <a:cubicBezTo>
                      <a:pt x="77" y="228"/>
                      <a:pt x="83" y="236"/>
                      <a:pt x="89" y="238"/>
                    </a:cubicBezTo>
                    <a:cubicBezTo>
                      <a:pt x="104" y="242"/>
                      <a:pt x="123" y="238"/>
                      <a:pt x="133" y="243"/>
                    </a:cubicBezTo>
                    <a:cubicBezTo>
                      <a:pt x="134" y="247"/>
                      <a:pt x="130" y="252"/>
                      <a:pt x="133" y="253"/>
                    </a:cubicBezTo>
                    <a:cubicBezTo>
                      <a:pt x="114" y="253"/>
                      <a:pt x="81" y="253"/>
                      <a:pt x="70" y="2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5" name="Freeform 789"/>
              <p:cNvSpPr>
                <a:spLocks/>
              </p:cNvSpPr>
              <p:nvPr/>
            </p:nvSpPr>
            <p:spPr bwMode="auto">
              <a:xfrm>
                <a:off x="8469313" y="5391150"/>
                <a:ext cx="68263" cy="58738"/>
              </a:xfrm>
              <a:custGeom>
                <a:avLst/>
                <a:gdLst>
                  <a:gd name="T0" fmla="*/ 18 w 28"/>
                  <a:gd name="T1" fmla="*/ 24 h 24"/>
                  <a:gd name="T2" fmla="*/ 7 w 28"/>
                  <a:gd name="T3" fmla="*/ 0 h 24"/>
                  <a:gd name="T4" fmla="*/ 18 w 28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4">
                    <a:moveTo>
                      <a:pt x="18" y="24"/>
                    </a:moveTo>
                    <a:cubicBezTo>
                      <a:pt x="28" y="18"/>
                      <a:pt x="15" y="2"/>
                      <a:pt x="7" y="0"/>
                    </a:cubicBezTo>
                    <a:cubicBezTo>
                      <a:pt x="0" y="9"/>
                      <a:pt x="19" y="12"/>
                      <a:pt x="1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6" name="Freeform 790"/>
              <p:cNvSpPr>
                <a:spLocks/>
              </p:cNvSpPr>
              <p:nvPr/>
            </p:nvSpPr>
            <p:spPr bwMode="auto">
              <a:xfrm>
                <a:off x="8424863" y="5394325"/>
                <a:ext cx="53975" cy="74613"/>
              </a:xfrm>
              <a:custGeom>
                <a:avLst/>
                <a:gdLst>
                  <a:gd name="T0" fmla="*/ 20 w 22"/>
                  <a:gd name="T1" fmla="*/ 31 h 31"/>
                  <a:gd name="T2" fmla="*/ 21 w 22"/>
                  <a:gd name="T3" fmla="*/ 16 h 31"/>
                  <a:gd name="T4" fmla="*/ 2 w 22"/>
                  <a:gd name="T5" fmla="*/ 0 h 31"/>
                  <a:gd name="T6" fmla="*/ 1 w 22"/>
                  <a:gd name="T7" fmla="*/ 6 h 31"/>
                  <a:gd name="T8" fmla="*/ 17 w 22"/>
                  <a:gd name="T9" fmla="*/ 21 h 31"/>
                  <a:gd name="T10" fmla="*/ 20 w 22"/>
                  <a:gd name="T11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1">
                    <a:moveTo>
                      <a:pt x="20" y="31"/>
                    </a:moveTo>
                    <a:cubicBezTo>
                      <a:pt x="22" y="28"/>
                      <a:pt x="21" y="21"/>
                      <a:pt x="21" y="16"/>
                    </a:cubicBezTo>
                    <a:cubicBezTo>
                      <a:pt x="16" y="10"/>
                      <a:pt x="11" y="3"/>
                      <a:pt x="2" y="0"/>
                    </a:cubicBezTo>
                    <a:cubicBezTo>
                      <a:pt x="2" y="2"/>
                      <a:pt x="0" y="3"/>
                      <a:pt x="1" y="6"/>
                    </a:cubicBezTo>
                    <a:cubicBezTo>
                      <a:pt x="5" y="12"/>
                      <a:pt x="14" y="14"/>
                      <a:pt x="17" y="21"/>
                    </a:cubicBezTo>
                    <a:cubicBezTo>
                      <a:pt x="17" y="25"/>
                      <a:pt x="16" y="31"/>
                      <a:pt x="2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7" name="Freeform 811"/>
              <p:cNvSpPr>
                <a:spLocks noEditPoints="1"/>
              </p:cNvSpPr>
              <p:nvPr/>
            </p:nvSpPr>
            <p:spPr bwMode="auto">
              <a:xfrm>
                <a:off x="8194675" y="5735637"/>
                <a:ext cx="139700" cy="157162"/>
              </a:xfrm>
              <a:custGeom>
                <a:avLst/>
                <a:gdLst>
                  <a:gd name="T0" fmla="*/ 51 w 58"/>
                  <a:gd name="T1" fmla="*/ 44 h 65"/>
                  <a:gd name="T2" fmla="*/ 58 w 58"/>
                  <a:gd name="T3" fmla="*/ 15 h 65"/>
                  <a:gd name="T4" fmla="*/ 19 w 58"/>
                  <a:gd name="T5" fmla="*/ 34 h 65"/>
                  <a:gd name="T6" fmla="*/ 0 w 58"/>
                  <a:gd name="T7" fmla="*/ 50 h 65"/>
                  <a:gd name="T8" fmla="*/ 51 w 58"/>
                  <a:gd name="T9" fmla="*/ 44 h 65"/>
                  <a:gd name="T10" fmla="*/ 26 w 58"/>
                  <a:gd name="T11" fmla="*/ 37 h 65"/>
                  <a:gd name="T12" fmla="*/ 32 w 58"/>
                  <a:gd name="T13" fmla="*/ 22 h 65"/>
                  <a:gd name="T14" fmla="*/ 43 w 58"/>
                  <a:gd name="T15" fmla="*/ 19 h 65"/>
                  <a:gd name="T16" fmla="*/ 43 w 58"/>
                  <a:gd name="T17" fmla="*/ 15 h 65"/>
                  <a:gd name="T18" fmla="*/ 49 w 58"/>
                  <a:gd name="T19" fmla="*/ 18 h 65"/>
                  <a:gd name="T20" fmla="*/ 45 w 58"/>
                  <a:gd name="T21" fmla="*/ 40 h 65"/>
                  <a:gd name="T22" fmla="*/ 7 w 58"/>
                  <a:gd name="T23" fmla="*/ 49 h 65"/>
                  <a:gd name="T24" fmla="*/ 26 w 58"/>
                  <a:gd name="T25" fmla="*/ 3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" h="65">
                    <a:moveTo>
                      <a:pt x="51" y="44"/>
                    </a:moveTo>
                    <a:cubicBezTo>
                      <a:pt x="52" y="33"/>
                      <a:pt x="54" y="26"/>
                      <a:pt x="58" y="15"/>
                    </a:cubicBezTo>
                    <a:cubicBezTo>
                      <a:pt x="42" y="0"/>
                      <a:pt x="22" y="15"/>
                      <a:pt x="19" y="34"/>
                    </a:cubicBezTo>
                    <a:cubicBezTo>
                      <a:pt x="10" y="36"/>
                      <a:pt x="0" y="38"/>
                      <a:pt x="0" y="50"/>
                    </a:cubicBezTo>
                    <a:cubicBezTo>
                      <a:pt x="15" y="65"/>
                      <a:pt x="38" y="51"/>
                      <a:pt x="51" y="44"/>
                    </a:cubicBezTo>
                    <a:close/>
                    <a:moveTo>
                      <a:pt x="26" y="37"/>
                    </a:moveTo>
                    <a:cubicBezTo>
                      <a:pt x="27" y="29"/>
                      <a:pt x="32" y="26"/>
                      <a:pt x="32" y="22"/>
                    </a:cubicBezTo>
                    <a:cubicBezTo>
                      <a:pt x="36" y="22"/>
                      <a:pt x="38" y="19"/>
                      <a:pt x="43" y="19"/>
                    </a:cubicBezTo>
                    <a:cubicBezTo>
                      <a:pt x="43" y="18"/>
                      <a:pt x="43" y="16"/>
                      <a:pt x="43" y="15"/>
                    </a:cubicBezTo>
                    <a:cubicBezTo>
                      <a:pt x="46" y="15"/>
                      <a:pt x="47" y="17"/>
                      <a:pt x="49" y="18"/>
                    </a:cubicBezTo>
                    <a:cubicBezTo>
                      <a:pt x="47" y="24"/>
                      <a:pt x="46" y="32"/>
                      <a:pt x="45" y="40"/>
                    </a:cubicBezTo>
                    <a:cubicBezTo>
                      <a:pt x="33" y="44"/>
                      <a:pt x="22" y="56"/>
                      <a:pt x="7" y="49"/>
                    </a:cubicBezTo>
                    <a:cubicBezTo>
                      <a:pt x="9" y="40"/>
                      <a:pt x="22" y="43"/>
                      <a:pt x="26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8" name="Freeform 813"/>
              <p:cNvSpPr>
                <a:spLocks/>
              </p:cNvSpPr>
              <p:nvPr/>
            </p:nvSpPr>
            <p:spPr bwMode="auto">
              <a:xfrm>
                <a:off x="8524875" y="5778500"/>
                <a:ext cx="39688" cy="87312"/>
              </a:xfrm>
              <a:custGeom>
                <a:avLst/>
                <a:gdLst>
                  <a:gd name="T0" fmla="*/ 4 w 16"/>
                  <a:gd name="T1" fmla="*/ 36 h 36"/>
                  <a:gd name="T2" fmla="*/ 16 w 16"/>
                  <a:gd name="T3" fmla="*/ 1 h 36"/>
                  <a:gd name="T4" fmla="*/ 12 w 16"/>
                  <a:gd name="T5" fmla="*/ 0 h 36"/>
                  <a:gd name="T6" fmla="*/ 9 w 16"/>
                  <a:gd name="T7" fmla="*/ 4 h 36"/>
                  <a:gd name="T8" fmla="*/ 4 w 16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6">
                    <a:moveTo>
                      <a:pt x="4" y="36"/>
                    </a:moveTo>
                    <a:cubicBezTo>
                      <a:pt x="13" y="30"/>
                      <a:pt x="14" y="11"/>
                      <a:pt x="16" y="1"/>
                    </a:cubicBezTo>
                    <a:cubicBezTo>
                      <a:pt x="14" y="1"/>
                      <a:pt x="13" y="1"/>
                      <a:pt x="12" y="0"/>
                    </a:cubicBezTo>
                    <a:cubicBezTo>
                      <a:pt x="12" y="2"/>
                      <a:pt x="8" y="1"/>
                      <a:pt x="9" y="4"/>
                    </a:cubicBezTo>
                    <a:cubicBezTo>
                      <a:pt x="13" y="15"/>
                      <a:pt x="0" y="26"/>
                      <a:pt x="4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9" name="Freeform 817"/>
              <p:cNvSpPr>
                <a:spLocks/>
              </p:cNvSpPr>
              <p:nvPr/>
            </p:nvSpPr>
            <p:spPr bwMode="auto">
              <a:xfrm>
                <a:off x="7937500" y="5837237"/>
                <a:ext cx="49213" cy="63500"/>
              </a:xfrm>
              <a:custGeom>
                <a:avLst/>
                <a:gdLst>
                  <a:gd name="T0" fmla="*/ 20 w 20"/>
                  <a:gd name="T1" fmla="*/ 26 h 26"/>
                  <a:gd name="T2" fmla="*/ 4 w 20"/>
                  <a:gd name="T3" fmla="*/ 0 h 26"/>
                  <a:gd name="T4" fmla="*/ 20 w 20"/>
                  <a:gd name="T5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26">
                    <a:moveTo>
                      <a:pt x="20" y="26"/>
                    </a:moveTo>
                    <a:cubicBezTo>
                      <a:pt x="15" y="17"/>
                      <a:pt x="12" y="5"/>
                      <a:pt x="4" y="0"/>
                    </a:cubicBezTo>
                    <a:cubicBezTo>
                      <a:pt x="0" y="7"/>
                      <a:pt x="8" y="25"/>
                      <a:pt x="2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0" name="Freeform 820"/>
              <p:cNvSpPr>
                <a:spLocks/>
              </p:cNvSpPr>
              <p:nvPr/>
            </p:nvSpPr>
            <p:spPr bwMode="auto">
              <a:xfrm>
                <a:off x="7904163" y="5865812"/>
                <a:ext cx="55563" cy="52387"/>
              </a:xfrm>
              <a:custGeom>
                <a:avLst/>
                <a:gdLst>
                  <a:gd name="T0" fmla="*/ 23 w 23"/>
                  <a:gd name="T1" fmla="*/ 21 h 21"/>
                  <a:gd name="T2" fmla="*/ 4 w 23"/>
                  <a:gd name="T3" fmla="*/ 0 h 21"/>
                  <a:gd name="T4" fmla="*/ 0 w 23"/>
                  <a:gd name="T5" fmla="*/ 0 h 21"/>
                  <a:gd name="T6" fmla="*/ 23 w 23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1">
                    <a:moveTo>
                      <a:pt x="23" y="21"/>
                    </a:moveTo>
                    <a:cubicBezTo>
                      <a:pt x="21" y="10"/>
                      <a:pt x="8" y="9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14"/>
                      <a:pt x="13" y="16"/>
                      <a:pt x="2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1" name="Freeform 861"/>
              <p:cNvSpPr>
                <a:spLocks/>
              </p:cNvSpPr>
              <p:nvPr/>
            </p:nvSpPr>
            <p:spPr bwMode="auto">
              <a:xfrm>
                <a:off x="7972425" y="5400675"/>
                <a:ext cx="100013" cy="77787"/>
              </a:xfrm>
              <a:custGeom>
                <a:avLst/>
                <a:gdLst>
                  <a:gd name="T0" fmla="*/ 26 w 41"/>
                  <a:gd name="T1" fmla="*/ 17 h 32"/>
                  <a:gd name="T2" fmla="*/ 41 w 41"/>
                  <a:gd name="T3" fmla="*/ 3 h 32"/>
                  <a:gd name="T4" fmla="*/ 38 w 41"/>
                  <a:gd name="T5" fmla="*/ 0 h 32"/>
                  <a:gd name="T6" fmla="*/ 11 w 41"/>
                  <a:gd name="T7" fmla="*/ 26 h 32"/>
                  <a:gd name="T8" fmla="*/ 13 w 41"/>
                  <a:gd name="T9" fmla="*/ 32 h 32"/>
                  <a:gd name="T10" fmla="*/ 26 w 41"/>
                  <a:gd name="T11" fmla="*/ 1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2">
                    <a:moveTo>
                      <a:pt x="26" y="17"/>
                    </a:moveTo>
                    <a:cubicBezTo>
                      <a:pt x="31" y="12"/>
                      <a:pt x="38" y="10"/>
                      <a:pt x="41" y="3"/>
                    </a:cubicBezTo>
                    <a:cubicBezTo>
                      <a:pt x="39" y="3"/>
                      <a:pt x="38" y="3"/>
                      <a:pt x="38" y="0"/>
                    </a:cubicBezTo>
                    <a:cubicBezTo>
                      <a:pt x="25" y="4"/>
                      <a:pt x="21" y="18"/>
                      <a:pt x="11" y="26"/>
                    </a:cubicBezTo>
                    <a:cubicBezTo>
                      <a:pt x="0" y="17"/>
                      <a:pt x="10" y="29"/>
                      <a:pt x="13" y="32"/>
                    </a:cubicBezTo>
                    <a:cubicBezTo>
                      <a:pt x="21" y="31"/>
                      <a:pt x="22" y="22"/>
                      <a:pt x="2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0" name="组 919"/>
            <p:cNvGrpSpPr/>
            <p:nvPr/>
          </p:nvGrpSpPr>
          <p:grpSpPr>
            <a:xfrm>
              <a:off x="509284" y="1344157"/>
              <a:ext cx="545360" cy="719268"/>
              <a:chOff x="7032626" y="3698875"/>
              <a:chExt cx="512762" cy="676275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61" name="Freeform 682"/>
              <p:cNvSpPr>
                <a:spLocks/>
              </p:cNvSpPr>
              <p:nvPr/>
            </p:nvSpPr>
            <p:spPr bwMode="auto">
              <a:xfrm>
                <a:off x="7032626" y="4241800"/>
                <a:ext cx="109538" cy="133350"/>
              </a:xfrm>
              <a:custGeom>
                <a:avLst/>
                <a:gdLst>
                  <a:gd name="T0" fmla="*/ 2 w 45"/>
                  <a:gd name="T1" fmla="*/ 26 h 55"/>
                  <a:gd name="T2" fmla="*/ 13 w 45"/>
                  <a:gd name="T3" fmla="*/ 34 h 55"/>
                  <a:gd name="T4" fmla="*/ 3 w 45"/>
                  <a:gd name="T5" fmla="*/ 48 h 55"/>
                  <a:gd name="T6" fmla="*/ 15 w 45"/>
                  <a:gd name="T7" fmla="*/ 55 h 55"/>
                  <a:gd name="T8" fmla="*/ 26 w 45"/>
                  <a:gd name="T9" fmla="*/ 41 h 55"/>
                  <a:gd name="T10" fmla="*/ 40 w 45"/>
                  <a:gd name="T11" fmla="*/ 51 h 55"/>
                  <a:gd name="T12" fmla="*/ 43 w 45"/>
                  <a:gd name="T13" fmla="*/ 36 h 55"/>
                  <a:gd name="T14" fmla="*/ 34 w 45"/>
                  <a:gd name="T15" fmla="*/ 29 h 55"/>
                  <a:gd name="T16" fmla="*/ 43 w 45"/>
                  <a:gd name="T17" fmla="*/ 15 h 55"/>
                  <a:gd name="T18" fmla="*/ 23 w 45"/>
                  <a:gd name="T19" fmla="*/ 21 h 55"/>
                  <a:gd name="T20" fmla="*/ 14 w 45"/>
                  <a:gd name="T21" fmla="*/ 10 h 55"/>
                  <a:gd name="T22" fmla="*/ 2 w 45"/>
                  <a:gd name="T23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5" h="55">
                    <a:moveTo>
                      <a:pt x="2" y="26"/>
                    </a:moveTo>
                    <a:cubicBezTo>
                      <a:pt x="6" y="29"/>
                      <a:pt x="11" y="29"/>
                      <a:pt x="13" y="34"/>
                    </a:cubicBezTo>
                    <a:cubicBezTo>
                      <a:pt x="11" y="40"/>
                      <a:pt x="5" y="42"/>
                      <a:pt x="3" y="48"/>
                    </a:cubicBezTo>
                    <a:cubicBezTo>
                      <a:pt x="7" y="50"/>
                      <a:pt x="10" y="54"/>
                      <a:pt x="15" y="55"/>
                    </a:cubicBezTo>
                    <a:cubicBezTo>
                      <a:pt x="20" y="52"/>
                      <a:pt x="23" y="46"/>
                      <a:pt x="26" y="41"/>
                    </a:cubicBezTo>
                    <a:cubicBezTo>
                      <a:pt x="33" y="42"/>
                      <a:pt x="32" y="51"/>
                      <a:pt x="40" y="51"/>
                    </a:cubicBezTo>
                    <a:cubicBezTo>
                      <a:pt x="42" y="45"/>
                      <a:pt x="45" y="42"/>
                      <a:pt x="43" y="36"/>
                    </a:cubicBezTo>
                    <a:cubicBezTo>
                      <a:pt x="39" y="35"/>
                      <a:pt x="37" y="32"/>
                      <a:pt x="34" y="29"/>
                    </a:cubicBezTo>
                    <a:cubicBezTo>
                      <a:pt x="36" y="24"/>
                      <a:pt x="42" y="23"/>
                      <a:pt x="43" y="15"/>
                    </a:cubicBezTo>
                    <a:cubicBezTo>
                      <a:pt x="38" y="0"/>
                      <a:pt x="28" y="13"/>
                      <a:pt x="23" y="21"/>
                    </a:cubicBezTo>
                    <a:cubicBezTo>
                      <a:pt x="21" y="16"/>
                      <a:pt x="17" y="13"/>
                      <a:pt x="14" y="10"/>
                    </a:cubicBezTo>
                    <a:cubicBezTo>
                      <a:pt x="9" y="14"/>
                      <a:pt x="0" y="15"/>
                      <a:pt x="2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2" name="Freeform 868"/>
              <p:cNvSpPr>
                <a:spLocks noEditPoints="1"/>
              </p:cNvSpPr>
              <p:nvPr/>
            </p:nvSpPr>
            <p:spPr bwMode="auto">
              <a:xfrm>
                <a:off x="7054850" y="3698875"/>
                <a:ext cx="490538" cy="665162"/>
              </a:xfrm>
              <a:custGeom>
                <a:avLst/>
                <a:gdLst>
                  <a:gd name="T0" fmla="*/ 141 w 202"/>
                  <a:gd name="T1" fmla="*/ 273 h 273"/>
                  <a:gd name="T2" fmla="*/ 201 w 202"/>
                  <a:gd name="T3" fmla="*/ 116 h 273"/>
                  <a:gd name="T4" fmla="*/ 194 w 202"/>
                  <a:gd name="T5" fmla="*/ 84 h 273"/>
                  <a:gd name="T6" fmla="*/ 185 w 202"/>
                  <a:gd name="T7" fmla="*/ 73 h 273"/>
                  <a:gd name="T8" fmla="*/ 166 w 202"/>
                  <a:gd name="T9" fmla="*/ 45 h 273"/>
                  <a:gd name="T10" fmla="*/ 7 w 202"/>
                  <a:gd name="T11" fmla="*/ 15 h 273"/>
                  <a:gd name="T12" fmla="*/ 6 w 202"/>
                  <a:gd name="T13" fmla="*/ 103 h 273"/>
                  <a:gd name="T14" fmla="*/ 102 w 202"/>
                  <a:gd name="T15" fmla="*/ 249 h 273"/>
                  <a:gd name="T16" fmla="*/ 27 w 202"/>
                  <a:gd name="T17" fmla="*/ 203 h 273"/>
                  <a:gd name="T18" fmla="*/ 11 w 202"/>
                  <a:gd name="T19" fmla="*/ 109 h 273"/>
                  <a:gd name="T20" fmla="*/ 38 w 202"/>
                  <a:gd name="T21" fmla="*/ 171 h 273"/>
                  <a:gd name="T22" fmla="*/ 69 w 202"/>
                  <a:gd name="T23" fmla="*/ 156 h 273"/>
                  <a:gd name="T24" fmla="*/ 133 w 202"/>
                  <a:gd name="T25" fmla="*/ 260 h 273"/>
                  <a:gd name="T26" fmla="*/ 194 w 202"/>
                  <a:gd name="T27" fmla="*/ 109 h 273"/>
                  <a:gd name="T28" fmla="*/ 177 w 202"/>
                  <a:gd name="T29" fmla="*/ 261 h 273"/>
                  <a:gd name="T30" fmla="*/ 174 w 202"/>
                  <a:gd name="T31" fmla="*/ 243 h 273"/>
                  <a:gd name="T32" fmla="*/ 169 w 202"/>
                  <a:gd name="T33" fmla="*/ 259 h 273"/>
                  <a:gd name="T34" fmla="*/ 165 w 202"/>
                  <a:gd name="T35" fmla="*/ 240 h 273"/>
                  <a:gd name="T36" fmla="*/ 155 w 202"/>
                  <a:gd name="T37" fmla="*/ 265 h 273"/>
                  <a:gd name="T38" fmla="*/ 163 w 202"/>
                  <a:gd name="T39" fmla="*/ 210 h 273"/>
                  <a:gd name="T40" fmla="*/ 155 w 202"/>
                  <a:gd name="T41" fmla="*/ 222 h 273"/>
                  <a:gd name="T42" fmla="*/ 153 w 202"/>
                  <a:gd name="T43" fmla="*/ 222 h 273"/>
                  <a:gd name="T44" fmla="*/ 149 w 202"/>
                  <a:gd name="T45" fmla="*/ 198 h 273"/>
                  <a:gd name="T46" fmla="*/ 142 w 202"/>
                  <a:gd name="T47" fmla="*/ 262 h 273"/>
                  <a:gd name="T48" fmla="*/ 147 w 202"/>
                  <a:gd name="T49" fmla="*/ 175 h 273"/>
                  <a:gd name="T50" fmla="*/ 163 w 202"/>
                  <a:gd name="T51" fmla="*/ 114 h 273"/>
                  <a:gd name="T52" fmla="*/ 173 w 202"/>
                  <a:gd name="T53" fmla="*/ 100 h 273"/>
                  <a:gd name="T54" fmla="*/ 173 w 202"/>
                  <a:gd name="T55" fmla="*/ 139 h 273"/>
                  <a:gd name="T56" fmla="*/ 185 w 202"/>
                  <a:gd name="T57" fmla="*/ 109 h 273"/>
                  <a:gd name="T58" fmla="*/ 182 w 202"/>
                  <a:gd name="T59" fmla="*/ 136 h 273"/>
                  <a:gd name="T60" fmla="*/ 175 w 202"/>
                  <a:gd name="T61" fmla="*/ 99 h 273"/>
                  <a:gd name="T62" fmla="*/ 175 w 202"/>
                  <a:gd name="T63" fmla="*/ 138 h 273"/>
                  <a:gd name="T64" fmla="*/ 46 w 202"/>
                  <a:gd name="T65" fmla="*/ 19 h 273"/>
                  <a:gd name="T66" fmla="*/ 66 w 202"/>
                  <a:gd name="T67" fmla="*/ 29 h 273"/>
                  <a:gd name="T68" fmla="*/ 134 w 202"/>
                  <a:gd name="T69" fmla="*/ 48 h 273"/>
                  <a:gd name="T70" fmla="*/ 151 w 202"/>
                  <a:gd name="T71" fmla="*/ 80 h 273"/>
                  <a:gd name="T72" fmla="*/ 192 w 202"/>
                  <a:gd name="T73" fmla="*/ 91 h 273"/>
                  <a:gd name="T74" fmla="*/ 19 w 202"/>
                  <a:gd name="T75" fmla="*/ 22 h 273"/>
                  <a:gd name="T76" fmla="*/ 11 w 202"/>
                  <a:gd name="T77" fmla="*/ 25 h 273"/>
                  <a:gd name="T78" fmla="*/ 49 w 202"/>
                  <a:gd name="T79" fmla="*/ 48 h 273"/>
                  <a:gd name="T80" fmla="*/ 157 w 202"/>
                  <a:gd name="T81" fmla="*/ 115 h 273"/>
                  <a:gd name="T82" fmla="*/ 69 w 202"/>
                  <a:gd name="T83" fmla="*/ 146 h 273"/>
                  <a:gd name="T84" fmla="*/ 49 w 202"/>
                  <a:gd name="T85" fmla="*/ 113 h 273"/>
                  <a:gd name="T86" fmla="*/ 26 w 202"/>
                  <a:gd name="T87" fmla="*/ 113 h 273"/>
                  <a:gd name="T88" fmla="*/ 11 w 202"/>
                  <a:gd name="T89" fmla="*/ 2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2" h="273">
                    <a:moveTo>
                      <a:pt x="4" y="191"/>
                    </a:moveTo>
                    <a:cubicBezTo>
                      <a:pt x="39" y="229"/>
                      <a:pt x="89" y="252"/>
                      <a:pt x="141" y="273"/>
                    </a:cubicBezTo>
                    <a:cubicBezTo>
                      <a:pt x="157" y="271"/>
                      <a:pt x="176" y="272"/>
                      <a:pt x="186" y="264"/>
                    </a:cubicBezTo>
                    <a:cubicBezTo>
                      <a:pt x="195" y="218"/>
                      <a:pt x="199" y="157"/>
                      <a:pt x="201" y="116"/>
                    </a:cubicBezTo>
                    <a:cubicBezTo>
                      <a:pt x="202" y="103"/>
                      <a:pt x="202" y="94"/>
                      <a:pt x="198" y="87"/>
                    </a:cubicBezTo>
                    <a:cubicBezTo>
                      <a:pt x="198" y="86"/>
                      <a:pt x="195" y="85"/>
                      <a:pt x="194" y="84"/>
                    </a:cubicBezTo>
                    <a:cubicBezTo>
                      <a:pt x="193" y="82"/>
                      <a:pt x="193" y="77"/>
                      <a:pt x="193" y="77"/>
                    </a:cubicBezTo>
                    <a:cubicBezTo>
                      <a:pt x="192" y="76"/>
                      <a:pt x="187" y="74"/>
                      <a:pt x="185" y="73"/>
                    </a:cubicBezTo>
                    <a:cubicBezTo>
                      <a:pt x="176" y="67"/>
                      <a:pt x="169" y="61"/>
                      <a:pt x="162" y="56"/>
                    </a:cubicBezTo>
                    <a:cubicBezTo>
                      <a:pt x="162" y="51"/>
                      <a:pt x="167" y="51"/>
                      <a:pt x="166" y="45"/>
                    </a:cubicBezTo>
                    <a:cubicBezTo>
                      <a:pt x="145" y="31"/>
                      <a:pt x="127" y="14"/>
                      <a:pt x="105" y="0"/>
                    </a:cubicBezTo>
                    <a:cubicBezTo>
                      <a:pt x="78" y="14"/>
                      <a:pt x="39" y="9"/>
                      <a:pt x="7" y="15"/>
                    </a:cubicBezTo>
                    <a:cubicBezTo>
                      <a:pt x="3" y="39"/>
                      <a:pt x="1" y="58"/>
                      <a:pt x="1" y="91"/>
                    </a:cubicBezTo>
                    <a:cubicBezTo>
                      <a:pt x="1" y="97"/>
                      <a:pt x="6" y="97"/>
                      <a:pt x="6" y="103"/>
                    </a:cubicBezTo>
                    <a:cubicBezTo>
                      <a:pt x="4" y="134"/>
                      <a:pt x="0" y="159"/>
                      <a:pt x="4" y="191"/>
                    </a:cubicBezTo>
                    <a:close/>
                    <a:moveTo>
                      <a:pt x="102" y="249"/>
                    </a:moveTo>
                    <a:cubicBezTo>
                      <a:pt x="78" y="239"/>
                      <a:pt x="54" y="224"/>
                      <a:pt x="33" y="208"/>
                    </a:cubicBezTo>
                    <a:cubicBezTo>
                      <a:pt x="31" y="207"/>
                      <a:pt x="30" y="204"/>
                      <a:pt x="27" y="203"/>
                    </a:cubicBezTo>
                    <a:cubicBezTo>
                      <a:pt x="21" y="199"/>
                      <a:pt x="11" y="193"/>
                      <a:pt x="9" y="184"/>
                    </a:cubicBezTo>
                    <a:cubicBezTo>
                      <a:pt x="4" y="165"/>
                      <a:pt x="13" y="138"/>
                      <a:pt x="11" y="109"/>
                    </a:cubicBezTo>
                    <a:cubicBezTo>
                      <a:pt x="21" y="119"/>
                      <a:pt x="32" y="127"/>
                      <a:pt x="42" y="137"/>
                    </a:cubicBezTo>
                    <a:cubicBezTo>
                      <a:pt x="42" y="149"/>
                      <a:pt x="38" y="158"/>
                      <a:pt x="38" y="171"/>
                    </a:cubicBezTo>
                    <a:cubicBezTo>
                      <a:pt x="44" y="176"/>
                      <a:pt x="57" y="173"/>
                      <a:pt x="65" y="175"/>
                    </a:cubicBezTo>
                    <a:cubicBezTo>
                      <a:pt x="70" y="173"/>
                      <a:pt x="68" y="164"/>
                      <a:pt x="69" y="156"/>
                    </a:cubicBezTo>
                    <a:cubicBezTo>
                      <a:pt x="89" y="167"/>
                      <a:pt x="119" y="187"/>
                      <a:pt x="142" y="182"/>
                    </a:cubicBezTo>
                    <a:cubicBezTo>
                      <a:pt x="138" y="207"/>
                      <a:pt x="126" y="236"/>
                      <a:pt x="133" y="260"/>
                    </a:cubicBezTo>
                    <a:cubicBezTo>
                      <a:pt x="123" y="256"/>
                      <a:pt x="113" y="253"/>
                      <a:pt x="102" y="249"/>
                    </a:cubicBezTo>
                    <a:close/>
                    <a:moveTo>
                      <a:pt x="194" y="109"/>
                    </a:moveTo>
                    <a:cubicBezTo>
                      <a:pt x="192" y="131"/>
                      <a:pt x="192" y="189"/>
                      <a:pt x="186" y="233"/>
                    </a:cubicBezTo>
                    <a:cubicBezTo>
                      <a:pt x="185" y="245"/>
                      <a:pt x="183" y="258"/>
                      <a:pt x="177" y="261"/>
                    </a:cubicBezTo>
                    <a:cubicBezTo>
                      <a:pt x="178" y="249"/>
                      <a:pt x="181" y="233"/>
                      <a:pt x="179" y="224"/>
                    </a:cubicBezTo>
                    <a:cubicBezTo>
                      <a:pt x="173" y="225"/>
                      <a:pt x="175" y="236"/>
                      <a:pt x="174" y="243"/>
                    </a:cubicBezTo>
                    <a:cubicBezTo>
                      <a:pt x="173" y="250"/>
                      <a:pt x="171" y="257"/>
                      <a:pt x="173" y="262"/>
                    </a:cubicBezTo>
                    <a:cubicBezTo>
                      <a:pt x="170" y="267"/>
                      <a:pt x="171" y="259"/>
                      <a:pt x="169" y="259"/>
                    </a:cubicBezTo>
                    <a:cubicBezTo>
                      <a:pt x="171" y="249"/>
                      <a:pt x="170" y="228"/>
                      <a:pt x="170" y="219"/>
                    </a:cubicBezTo>
                    <a:cubicBezTo>
                      <a:pt x="165" y="223"/>
                      <a:pt x="165" y="233"/>
                      <a:pt x="165" y="240"/>
                    </a:cubicBezTo>
                    <a:cubicBezTo>
                      <a:pt x="164" y="249"/>
                      <a:pt x="164" y="258"/>
                      <a:pt x="165" y="263"/>
                    </a:cubicBezTo>
                    <a:cubicBezTo>
                      <a:pt x="164" y="266"/>
                      <a:pt x="158" y="267"/>
                      <a:pt x="155" y="265"/>
                    </a:cubicBezTo>
                    <a:cubicBezTo>
                      <a:pt x="156" y="261"/>
                      <a:pt x="161" y="262"/>
                      <a:pt x="162" y="258"/>
                    </a:cubicBezTo>
                    <a:cubicBezTo>
                      <a:pt x="158" y="244"/>
                      <a:pt x="169" y="220"/>
                      <a:pt x="163" y="210"/>
                    </a:cubicBezTo>
                    <a:cubicBezTo>
                      <a:pt x="158" y="209"/>
                      <a:pt x="162" y="218"/>
                      <a:pt x="161" y="222"/>
                    </a:cubicBezTo>
                    <a:cubicBezTo>
                      <a:pt x="159" y="220"/>
                      <a:pt x="157" y="220"/>
                      <a:pt x="155" y="222"/>
                    </a:cubicBezTo>
                    <a:cubicBezTo>
                      <a:pt x="154" y="235"/>
                      <a:pt x="153" y="250"/>
                      <a:pt x="153" y="265"/>
                    </a:cubicBezTo>
                    <a:cubicBezTo>
                      <a:pt x="147" y="253"/>
                      <a:pt x="154" y="234"/>
                      <a:pt x="153" y="222"/>
                    </a:cubicBezTo>
                    <a:cubicBezTo>
                      <a:pt x="152" y="216"/>
                      <a:pt x="148" y="223"/>
                      <a:pt x="149" y="218"/>
                    </a:cubicBezTo>
                    <a:cubicBezTo>
                      <a:pt x="150" y="217"/>
                      <a:pt x="152" y="203"/>
                      <a:pt x="149" y="198"/>
                    </a:cubicBezTo>
                    <a:cubicBezTo>
                      <a:pt x="140" y="207"/>
                      <a:pt x="147" y="233"/>
                      <a:pt x="141" y="244"/>
                    </a:cubicBezTo>
                    <a:cubicBezTo>
                      <a:pt x="143" y="251"/>
                      <a:pt x="143" y="254"/>
                      <a:pt x="142" y="262"/>
                    </a:cubicBezTo>
                    <a:cubicBezTo>
                      <a:pt x="127" y="242"/>
                      <a:pt x="146" y="204"/>
                      <a:pt x="149" y="182"/>
                    </a:cubicBezTo>
                    <a:cubicBezTo>
                      <a:pt x="149" y="180"/>
                      <a:pt x="147" y="177"/>
                      <a:pt x="147" y="175"/>
                    </a:cubicBezTo>
                    <a:cubicBezTo>
                      <a:pt x="148" y="170"/>
                      <a:pt x="153" y="167"/>
                      <a:pt x="154" y="162"/>
                    </a:cubicBezTo>
                    <a:cubicBezTo>
                      <a:pt x="160" y="146"/>
                      <a:pt x="159" y="129"/>
                      <a:pt x="163" y="114"/>
                    </a:cubicBezTo>
                    <a:cubicBezTo>
                      <a:pt x="167" y="127"/>
                      <a:pt x="154" y="148"/>
                      <a:pt x="161" y="160"/>
                    </a:cubicBezTo>
                    <a:cubicBezTo>
                      <a:pt x="167" y="142"/>
                      <a:pt x="167" y="118"/>
                      <a:pt x="173" y="100"/>
                    </a:cubicBezTo>
                    <a:cubicBezTo>
                      <a:pt x="174" y="115"/>
                      <a:pt x="166" y="131"/>
                      <a:pt x="167" y="145"/>
                    </a:cubicBezTo>
                    <a:cubicBezTo>
                      <a:pt x="171" y="144"/>
                      <a:pt x="174" y="144"/>
                      <a:pt x="173" y="139"/>
                    </a:cubicBezTo>
                    <a:cubicBezTo>
                      <a:pt x="174" y="140"/>
                      <a:pt x="175" y="142"/>
                      <a:pt x="177" y="143"/>
                    </a:cubicBezTo>
                    <a:cubicBezTo>
                      <a:pt x="182" y="138"/>
                      <a:pt x="183" y="122"/>
                      <a:pt x="185" y="109"/>
                    </a:cubicBezTo>
                    <a:cubicBezTo>
                      <a:pt x="185" y="106"/>
                      <a:pt x="182" y="99"/>
                      <a:pt x="188" y="98"/>
                    </a:cubicBezTo>
                    <a:cubicBezTo>
                      <a:pt x="188" y="108"/>
                      <a:pt x="184" y="125"/>
                      <a:pt x="182" y="136"/>
                    </a:cubicBezTo>
                    <a:cubicBezTo>
                      <a:pt x="192" y="134"/>
                      <a:pt x="186" y="114"/>
                      <a:pt x="194" y="109"/>
                    </a:cubicBezTo>
                    <a:close/>
                    <a:moveTo>
                      <a:pt x="175" y="99"/>
                    </a:moveTo>
                    <a:cubicBezTo>
                      <a:pt x="184" y="95"/>
                      <a:pt x="179" y="107"/>
                      <a:pt x="178" y="113"/>
                    </a:cubicBezTo>
                    <a:cubicBezTo>
                      <a:pt x="177" y="122"/>
                      <a:pt x="176" y="131"/>
                      <a:pt x="175" y="138"/>
                    </a:cubicBezTo>
                    <a:cubicBezTo>
                      <a:pt x="169" y="131"/>
                      <a:pt x="185" y="107"/>
                      <a:pt x="175" y="99"/>
                    </a:cubicBezTo>
                    <a:close/>
                    <a:moveTo>
                      <a:pt x="46" y="19"/>
                    </a:moveTo>
                    <a:cubicBezTo>
                      <a:pt x="56" y="19"/>
                      <a:pt x="65" y="16"/>
                      <a:pt x="74" y="17"/>
                    </a:cubicBezTo>
                    <a:cubicBezTo>
                      <a:pt x="73" y="22"/>
                      <a:pt x="70" y="31"/>
                      <a:pt x="66" y="29"/>
                    </a:cubicBezTo>
                    <a:cubicBezTo>
                      <a:pt x="66" y="51"/>
                      <a:pt x="101" y="53"/>
                      <a:pt x="102" y="31"/>
                    </a:cubicBezTo>
                    <a:cubicBezTo>
                      <a:pt x="113" y="36"/>
                      <a:pt x="123" y="42"/>
                      <a:pt x="134" y="48"/>
                    </a:cubicBezTo>
                    <a:cubicBezTo>
                      <a:pt x="132" y="57"/>
                      <a:pt x="130" y="64"/>
                      <a:pt x="130" y="72"/>
                    </a:cubicBezTo>
                    <a:cubicBezTo>
                      <a:pt x="134" y="78"/>
                      <a:pt x="146" y="75"/>
                      <a:pt x="151" y="80"/>
                    </a:cubicBezTo>
                    <a:cubicBezTo>
                      <a:pt x="156" y="77"/>
                      <a:pt x="156" y="68"/>
                      <a:pt x="158" y="63"/>
                    </a:cubicBezTo>
                    <a:cubicBezTo>
                      <a:pt x="170" y="71"/>
                      <a:pt x="183" y="79"/>
                      <a:pt x="192" y="91"/>
                    </a:cubicBezTo>
                    <a:cubicBezTo>
                      <a:pt x="181" y="84"/>
                      <a:pt x="165" y="94"/>
                      <a:pt x="161" y="106"/>
                    </a:cubicBezTo>
                    <a:cubicBezTo>
                      <a:pt x="109" y="82"/>
                      <a:pt x="66" y="50"/>
                      <a:pt x="19" y="22"/>
                    </a:cubicBezTo>
                    <a:cubicBezTo>
                      <a:pt x="25" y="17"/>
                      <a:pt x="36" y="20"/>
                      <a:pt x="46" y="19"/>
                    </a:cubicBezTo>
                    <a:close/>
                    <a:moveTo>
                      <a:pt x="11" y="25"/>
                    </a:moveTo>
                    <a:cubicBezTo>
                      <a:pt x="13" y="25"/>
                      <a:pt x="13" y="25"/>
                      <a:pt x="13" y="26"/>
                    </a:cubicBezTo>
                    <a:cubicBezTo>
                      <a:pt x="24" y="34"/>
                      <a:pt x="36" y="41"/>
                      <a:pt x="49" y="48"/>
                    </a:cubicBezTo>
                    <a:cubicBezTo>
                      <a:pt x="61" y="56"/>
                      <a:pt x="72" y="64"/>
                      <a:pt x="83" y="72"/>
                    </a:cubicBezTo>
                    <a:cubicBezTo>
                      <a:pt x="107" y="88"/>
                      <a:pt x="134" y="97"/>
                      <a:pt x="157" y="115"/>
                    </a:cubicBezTo>
                    <a:cubicBezTo>
                      <a:pt x="151" y="141"/>
                      <a:pt x="153" y="159"/>
                      <a:pt x="137" y="176"/>
                    </a:cubicBezTo>
                    <a:cubicBezTo>
                      <a:pt x="108" y="172"/>
                      <a:pt x="89" y="159"/>
                      <a:pt x="69" y="146"/>
                    </a:cubicBezTo>
                    <a:cubicBezTo>
                      <a:pt x="70" y="137"/>
                      <a:pt x="70" y="131"/>
                      <a:pt x="73" y="124"/>
                    </a:cubicBezTo>
                    <a:cubicBezTo>
                      <a:pt x="66" y="119"/>
                      <a:pt x="59" y="114"/>
                      <a:pt x="49" y="113"/>
                    </a:cubicBezTo>
                    <a:cubicBezTo>
                      <a:pt x="45" y="116"/>
                      <a:pt x="45" y="123"/>
                      <a:pt x="45" y="128"/>
                    </a:cubicBezTo>
                    <a:cubicBezTo>
                      <a:pt x="38" y="123"/>
                      <a:pt x="32" y="119"/>
                      <a:pt x="26" y="113"/>
                    </a:cubicBezTo>
                    <a:cubicBezTo>
                      <a:pt x="21" y="108"/>
                      <a:pt x="13" y="102"/>
                      <a:pt x="10" y="96"/>
                    </a:cubicBezTo>
                    <a:cubicBezTo>
                      <a:pt x="2" y="80"/>
                      <a:pt x="9" y="51"/>
                      <a:pt x="1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1" name="组 920"/>
            <p:cNvGrpSpPr/>
            <p:nvPr/>
          </p:nvGrpSpPr>
          <p:grpSpPr>
            <a:xfrm>
              <a:off x="2577186" y="519225"/>
              <a:ext cx="859859" cy="773874"/>
              <a:chOff x="8135938" y="3978275"/>
              <a:chExt cx="666750" cy="600076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51" name="Freeform 667"/>
              <p:cNvSpPr>
                <a:spLocks noEditPoints="1"/>
              </p:cNvSpPr>
              <p:nvPr/>
            </p:nvSpPr>
            <p:spPr bwMode="auto">
              <a:xfrm>
                <a:off x="8388351" y="4022725"/>
                <a:ext cx="87313" cy="104775"/>
              </a:xfrm>
              <a:custGeom>
                <a:avLst/>
                <a:gdLst>
                  <a:gd name="T0" fmla="*/ 31 w 36"/>
                  <a:gd name="T1" fmla="*/ 28 h 43"/>
                  <a:gd name="T2" fmla="*/ 27 w 36"/>
                  <a:gd name="T3" fmla="*/ 18 h 43"/>
                  <a:gd name="T4" fmla="*/ 34 w 36"/>
                  <a:gd name="T5" fmla="*/ 8 h 43"/>
                  <a:gd name="T6" fmla="*/ 17 w 36"/>
                  <a:gd name="T7" fmla="*/ 0 h 43"/>
                  <a:gd name="T8" fmla="*/ 1 w 36"/>
                  <a:gd name="T9" fmla="*/ 26 h 43"/>
                  <a:gd name="T10" fmla="*/ 31 w 36"/>
                  <a:gd name="T11" fmla="*/ 28 h 43"/>
                  <a:gd name="T12" fmla="*/ 20 w 36"/>
                  <a:gd name="T13" fmla="*/ 8 h 43"/>
                  <a:gd name="T14" fmla="*/ 25 w 36"/>
                  <a:gd name="T15" fmla="*/ 10 h 43"/>
                  <a:gd name="T16" fmla="*/ 17 w 36"/>
                  <a:gd name="T17" fmla="*/ 15 h 43"/>
                  <a:gd name="T18" fmla="*/ 20 w 36"/>
                  <a:gd name="T19" fmla="*/ 8 h 43"/>
                  <a:gd name="T20" fmla="*/ 10 w 36"/>
                  <a:gd name="T21" fmla="*/ 21 h 43"/>
                  <a:gd name="T22" fmla="*/ 24 w 36"/>
                  <a:gd name="T23" fmla="*/ 28 h 43"/>
                  <a:gd name="T24" fmla="*/ 9 w 36"/>
                  <a:gd name="T25" fmla="*/ 30 h 43"/>
                  <a:gd name="T26" fmla="*/ 10 w 36"/>
                  <a:gd name="T27" fmla="*/ 2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43">
                    <a:moveTo>
                      <a:pt x="31" y="28"/>
                    </a:moveTo>
                    <a:cubicBezTo>
                      <a:pt x="31" y="23"/>
                      <a:pt x="27" y="23"/>
                      <a:pt x="27" y="18"/>
                    </a:cubicBezTo>
                    <a:cubicBezTo>
                      <a:pt x="31" y="17"/>
                      <a:pt x="36" y="13"/>
                      <a:pt x="34" y="8"/>
                    </a:cubicBezTo>
                    <a:cubicBezTo>
                      <a:pt x="30" y="4"/>
                      <a:pt x="23" y="3"/>
                      <a:pt x="17" y="0"/>
                    </a:cubicBezTo>
                    <a:cubicBezTo>
                      <a:pt x="15" y="9"/>
                      <a:pt x="0" y="18"/>
                      <a:pt x="1" y="26"/>
                    </a:cubicBezTo>
                    <a:cubicBezTo>
                      <a:pt x="1" y="40"/>
                      <a:pt x="26" y="43"/>
                      <a:pt x="31" y="28"/>
                    </a:cubicBezTo>
                    <a:close/>
                    <a:moveTo>
                      <a:pt x="20" y="8"/>
                    </a:moveTo>
                    <a:cubicBezTo>
                      <a:pt x="21" y="9"/>
                      <a:pt x="23" y="10"/>
                      <a:pt x="25" y="10"/>
                    </a:cubicBezTo>
                    <a:cubicBezTo>
                      <a:pt x="25" y="13"/>
                      <a:pt x="22" y="15"/>
                      <a:pt x="17" y="15"/>
                    </a:cubicBezTo>
                    <a:cubicBezTo>
                      <a:pt x="14" y="12"/>
                      <a:pt x="19" y="11"/>
                      <a:pt x="20" y="8"/>
                    </a:cubicBezTo>
                    <a:close/>
                    <a:moveTo>
                      <a:pt x="10" y="21"/>
                    </a:moveTo>
                    <a:cubicBezTo>
                      <a:pt x="18" y="20"/>
                      <a:pt x="20" y="25"/>
                      <a:pt x="24" y="28"/>
                    </a:cubicBezTo>
                    <a:cubicBezTo>
                      <a:pt x="20" y="32"/>
                      <a:pt x="15" y="32"/>
                      <a:pt x="9" y="30"/>
                    </a:cubicBezTo>
                    <a:cubicBezTo>
                      <a:pt x="8" y="26"/>
                      <a:pt x="11" y="25"/>
                      <a:pt x="1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2" name="Freeform 670"/>
              <p:cNvSpPr>
                <a:spLocks noEditPoints="1"/>
              </p:cNvSpPr>
              <p:nvPr/>
            </p:nvSpPr>
            <p:spPr bwMode="auto">
              <a:xfrm>
                <a:off x="8459788" y="4054475"/>
                <a:ext cx="188913" cy="152400"/>
              </a:xfrm>
              <a:custGeom>
                <a:avLst/>
                <a:gdLst>
                  <a:gd name="T0" fmla="*/ 7 w 78"/>
                  <a:gd name="T1" fmla="*/ 32 h 63"/>
                  <a:gd name="T2" fmla="*/ 26 w 78"/>
                  <a:gd name="T3" fmla="*/ 26 h 63"/>
                  <a:gd name="T4" fmla="*/ 39 w 78"/>
                  <a:gd name="T5" fmla="*/ 10 h 63"/>
                  <a:gd name="T6" fmla="*/ 29 w 78"/>
                  <a:gd name="T7" fmla="*/ 18 h 63"/>
                  <a:gd name="T8" fmla="*/ 16 w 78"/>
                  <a:gd name="T9" fmla="*/ 0 h 63"/>
                  <a:gd name="T10" fmla="*/ 7 w 78"/>
                  <a:gd name="T11" fmla="*/ 32 h 63"/>
                  <a:gd name="T12" fmla="*/ 46 w 78"/>
                  <a:gd name="T13" fmla="*/ 24 h 63"/>
                  <a:gd name="T14" fmla="*/ 33 w 78"/>
                  <a:gd name="T15" fmla="*/ 33 h 63"/>
                  <a:gd name="T16" fmla="*/ 46 w 78"/>
                  <a:gd name="T17" fmla="*/ 24 h 63"/>
                  <a:gd name="T18" fmla="*/ 17 w 78"/>
                  <a:gd name="T19" fmla="*/ 8 h 63"/>
                  <a:gd name="T20" fmla="*/ 10 w 78"/>
                  <a:gd name="T21" fmla="*/ 26 h 63"/>
                  <a:gd name="T22" fmla="*/ 17 w 78"/>
                  <a:gd name="T23" fmla="*/ 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8" h="63">
                    <a:moveTo>
                      <a:pt x="7" y="32"/>
                    </a:moveTo>
                    <a:cubicBezTo>
                      <a:pt x="14" y="35"/>
                      <a:pt x="22" y="30"/>
                      <a:pt x="26" y="26"/>
                    </a:cubicBezTo>
                    <a:cubicBezTo>
                      <a:pt x="22" y="63"/>
                      <a:pt x="78" y="16"/>
                      <a:pt x="39" y="10"/>
                    </a:cubicBezTo>
                    <a:cubicBezTo>
                      <a:pt x="34" y="11"/>
                      <a:pt x="35" y="18"/>
                      <a:pt x="29" y="18"/>
                    </a:cubicBezTo>
                    <a:cubicBezTo>
                      <a:pt x="29" y="8"/>
                      <a:pt x="24" y="2"/>
                      <a:pt x="16" y="0"/>
                    </a:cubicBezTo>
                    <a:cubicBezTo>
                      <a:pt x="11" y="7"/>
                      <a:pt x="0" y="20"/>
                      <a:pt x="7" y="32"/>
                    </a:cubicBezTo>
                    <a:close/>
                    <a:moveTo>
                      <a:pt x="46" y="24"/>
                    </a:moveTo>
                    <a:cubicBezTo>
                      <a:pt x="45" y="29"/>
                      <a:pt x="41" y="32"/>
                      <a:pt x="33" y="33"/>
                    </a:cubicBezTo>
                    <a:cubicBezTo>
                      <a:pt x="29" y="23"/>
                      <a:pt x="47" y="10"/>
                      <a:pt x="46" y="24"/>
                    </a:cubicBezTo>
                    <a:close/>
                    <a:moveTo>
                      <a:pt x="17" y="8"/>
                    </a:moveTo>
                    <a:cubicBezTo>
                      <a:pt x="29" y="11"/>
                      <a:pt x="23" y="29"/>
                      <a:pt x="10" y="26"/>
                    </a:cubicBezTo>
                    <a:cubicBezTo>
                      <a:pt x="10" y="17"/>
                      <a:pt x="15" y="15"/>
                      <a:pt x="1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3" name="Freeform 672"/>
              <p:cNvSpPr>
                <a:spLocks/>
              </p:cNvSpPr>
              <p:nvPr/>
            </p:nvSpPr>
            <p:spPr bwMode="auto">
              <a:xfrm>
                <a:off x="8574088" y="4073525"/>
                <a:ext cx="96838" cy="104775"/>
              </a:xfrm>
              <a:custGeom>
                <a:avLst/>
                <a:gdLst>
                  <a:gd name="T0" fmla="*/ 3 w 40"/>
                  <a:gd name="T1" fmla="*/ 42 h 43"/>
                  <a:gd name="T2" fmla="*/ 12 w 40"/>
                  <a:gd name="T3" fmla="*/ 28 h 43"/>
                  <a:gd name="T4" fmla="*/ 23 w 40"/>
                  <a:gd name="T5" fmla="*/ 43 h 43"/>
                  <a:gd name="T6" fmla="*/ 19 w 40"/>
                  <a:gd name="T7" fmla="*/ 27 h 43"/>
                  <a:gd name="T8" fmla="*/ 40 w 40"/>
                  <a:gd name="T9" fmla="*/ 15 h 43"/>
                  <a:gd name="T10" fmla="*/ 18 w 40"/>
                  <a:gd name="T11" fmla="*/ 17 h 43"/>
                  <a:gd name="T12" fmla="*/ 25 w 40"/>
                  <a:gd name="T13" fmla="*/ 2 h 43"/>
                  <a:gd name="T14" fmla="*/ 19 w 40"/>
                  <a:gd name="T15" fmla="*/ 0 h 43"/>
                  <a:gd name="T16" fmla="*/ 3 w 40"/>
                  <a:gd name="T17" fmla="*/ 4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3">
                    <a:moveTo>
                      <a:pt x="3" y="42"/>
                    </a:moveTo>
                    <a:cubicBezTo>
                      <a:pt x="9" y="41"/>
                      <a:pt x="8" y="32"/>
                      <a:pt x="12" y="28"/>
                    </a:cubicBezTo>
                    <a:cubicBezTo>
                      <a:pt x="14" y="35"/>
                      <a:pt x="15" y="42"/>
                      <a:pt x="23" y="43"/>
                    </a:cubicBezTo>
                    <a:cubicBezTo>
                      <a:pt x="27" y="38"/>
                      <a:pt x="18" y="34"/>
                      <a:pt x="19" y="27"/>
                    </a:cubicBezTo>
                    <a:cubicBezTo>
                      <a:pt x="22" y="18"/>
                      <a:pt x="38" y="24"/>
                      <a:pt x="40" y="15"/>
                    </a:cubicBezTo>
                    <a:cubicBezTo>
                      <a:pt x="34" y="11"/>
                      <a:pt x="22" y="19"/>
                      <a:pt x="18" y="17"/>
                    </a:cubicBezTo>
                    <a:cubicBezTo>
                      <a:pt x="19" y="11"/>
                      <a:pt x="25" y="9"/>
                      <a:pt x="25" y="2"/>
                    </a:cubicBezTo>
                    <a:cubicBezTo>
                      <a:pt x="23" y="1"/>
                      <a:pt x="22" y="0"/>
                      <a:pt x="19" y="0"/>
                    </a:cubicBezTo>
                    <a:cubicBezTo>
                      <a:pt x="16" y="16"/>
                      <a:pt x="0" y="25"/>
                      <a:pt x="3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4" name="Freeform 675"/>
              <p:cNvSpPr>
                <a:spLocks/>
              </p:cNvSpPr>
              <p:nvPr/>
            </p:nvSpPr>
            <p:spPr bwMode="auto">
              <a:xfrm>
                <a:off x="8364538" y="4102100"/>
                <a:ext cx="223838" cy="131763"/>
              </a:xfrm>
              <a:custGeom>
                <a:avLst/>
                <a:gdLst>
                  <a:gd name="T0" fmla="*/ 1 w 92"/>
                  <a:gd name="T1" fmla="*/ 11 h 54"/>
                  <a:gd name="T2" fmla="*/ 29 w 92"/>
                  <a:gd name="T3" fmla="*/ 14 h 54"/>
                  <a:gd name="T4" fmla="*/ 63 w 92"/>
                  <a:gd name="T5" fmla="*/ 34 h 54"/>
                  <a:gd name="T6" fmla="*/ 92 w 92"/>
                  <a:gd name="T7" fmla="*/ 44 h 54"/>
                  <a:gd name="T8" fmla="*/ 67 w 92"/>
                  <a:gd name="T9" fmla="*/ 27 h 54"/>
                  <a:gd name="T10" fmla="*/ 48 w 92"/>
                  <a:gd name="T11" fmla="*/ 26 h 54"/>
                  <a:gd name="T12" fmla="*/ 1 w 92"/>
                  <a:gd name="T13" fmla="*/ 7 h 54"/>
                  <a:gd name="T14" fmla="*/ 1 w 92"/>
                  <a:gd name="T15" fmla="*/ 1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54">
                    <a:moveTo>
                      <a:pt x="1" y="11"/>
                    </a:moveTo>
                    <a:cubicBezTo>
                      <a:pt x="12" y="14"/>
                      <a:pt x="18" y="10"/>
                      <a:pt x="29" y="14"/>
                    </a:cubicBezTo>
                    <a:cubicBezTo>
                      <a:pt x="36" y="28"/>
                      <a:pt x="45" y="34"/>
                      <a:pt x="63" y="34"/>
                    </a:cubicBezTo>
                    <a:cubicBezTo>
                      <a:pt x="65" y="43"/>
                      <a:pt x="84" y="54"/>
                      <a:pt x="92" y="44"/>
                    </a:cubicBezTo>
                    <a:cubicBezTo>
                      <a:pt x="80" y="42"/>
                      <a:pt x="71" y="37"/>
                      <a:pt x="67" y="27"/>
                    </a:cubicBezTo>
                    <a:cubicBezTo>
                      <a:pt x="59" y="28"/>
                      <a:pt x="55" y="26"/>
                      <a:pt x="48" y="26"/>
                    </a:cubicBezTo>
                    <a:cubicBezTo>
                      <a:pt x="38" y="14"/>
                      <a:pt x="25" y="0"/>
                      <a:pt x="1" y="7"/>
                    </a:cubicBezTo>
                    <a:cubicBezTo>
                      <a:pt x="1" y="9"/>
                      <a:pt x="0" y="9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5" name="Freeform 692"/>
              <p:cNvSpPr>
                <a:spLocks/>
              </p:cNvSpPr>
              <p:nvPr/>
            </p:nvSpPr>
            <p:spPr bwMode="auto">
              <a:xfrm>
                <a:off x="8208963" y="4414838"/>
                <a:ext cx="92075" cy="33338"/>
              </a:xfrm>
              <a:custGeom>
                <a:avLst/>
                <a:gdLst>
                  <a:gd name="T0" fmla="*/ 0 w 38"/>
                  <a:gd name="T1" fmla="*/ 3 h 14"/>
                  <a:gd name="T2" fmla="*/ 1 w 38"/>
                  <a:gd name="T3" fmla="*/ 7 h 14"/>
                  <a:gd name="T4" fmla="*/ 38 w 38"/>
                  <a:gd name="T5" fmla="*/ 9 h 14"/>
                  <a:gd name="T6" fmla="*/ 0 w 38"/>
                  <a:gd name="T7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4">
                    <a:moveTo>
                      <a:pt x="0" y="3"/>
                    </a:moveTo>
                    <a:cubicBezTo>
                      <a:pt x="0" y="4"/>
                      <a:pt x="0" y="6"/>
                      <a:pt x="1" y="7"/>
                    </a:cubicBezTo>
                    <a:cubicBezTo>
                      <a:pt x="12" y="6"/>
                      <a:pt x="29" y="14"/>
                      <a:pt x="38" y="9"/>
                    </a:cubicBezTo>
                    <a:cubicBezTo>
                      <a:pt x="26" y="7"/>
                      <a:pt x="11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6" name="Freeform 693"/>
              <p:cNvSpPr>
                <a:spLocks/>
              </p:cNvSpPr>
              <p:nvPr/>
            </p:nvSpPr>
            <p:spPr bwMode="auto">
              <a:xfrm>
                <a:off x="8428038" y="4429125"/>
                <a:ext cx="115888" cy="44450"/>
              </a:xfrm>
              <a:custGeom>
                <a:avLst/>
                <a:gdLst>
                  <a:gd name="T0" fmla="*/ 48 w 48"/>
                  <a:gd name="T1" fmla="*/ 16 h 18"/>
                  <a:gd name="T2" fmla="*/ 23 w 48"/>
                  <a:gd name="T3" fmla="*/ 9 h 18"/>
                  <a:gd name="T4" fmla="*/ 0 w 48"/>
                  <a:gd name="T5" fmla="*/ 7 h 18"/>
                  <a:gd name="T6" fmla="*/ 48 w 48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18">
                    <a:moveTo>
                      <a:pt x="48" y="16"/>
                    </a:moveTo>
                    <a:cubicBezTo>
                      <a:pt x="41" y="14"/>
                      <a:pt x="32" y="12"/>
                      <a:pt x="23" y="9"/>
                    </a:cubicBezTo>
                    <a:cubicBezTo>
                      <a:pt x="16" y="7"/>
                      <a:pt x="4" y="0"/>
                      <a:pt x="0" y="7"/>
                    </a:cubicBezTo>
                    <a:cubicBezTo>
                      <a:pt x="13" y="12"/>
                      <a:pt x="33" y="18"/>
                      <a:pt x="4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7" name="Freeform 696"/>
              <p:cNvSpPr>
                <a:spLocks/>
              </p:cNvSpPr>
              <p:nvPr/>
            </p:nvSpPr>
            <p:spPr bwMode="auto">
              <a:xfrm>
                <a:off x="8147051" y="4495800"/>
                <a:ext cx="80963" cy="50800"/>
              </a:xfrm>
              <a:custGeom>
                <a:avLst/>
                <a:gdLst>
                  <a:gd name="T0" fmla="*/ 15 w 33"/>
                  <a:gd name="T1" fmla="*/ 18 h 21"/>
                  <a:gd name="T2" fmla="*/ 33 w 33"/>
                  <a:gd name="T3" fmla="*/ 13 h 21"/>
                  <a:gd name="T4" fmla="*/ 11 w 33"/>
                  <a:gd name="T5" fmla="*/ 10 h 21"/>
                  <a:gd name="T6" fmla="*/ 2 w 33"/>
                  <a:gd name="T7" fmla="*/ 0 h 21"/>
                  <a:gd name="T8" fmla="*/ 0 w 33"/>
                  <a:gd name="T9" fmla="*/ 5 h 21"/>
                  <a:gd name="T10" fmla="*/ 15 w 33"/>
                  <a:gd name="T11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21">
                    <a:moveTo>
                      <a:pt x="15" y="18"/>
                    </a:moveTo>
                    <a:cubicBezTo>
                      <a:pt x="21" y="19"/>
                      <a:pt x="33" y="21"/>
                      <a:pt x="33" y="13"/>
                    </a:cubicBezTo>
                    <a:cubicBezTo>
                      <a:pt x="28" y="13"/>
                      <a:pt x="18" y="12"/>
                      <a:pt x="11" y="10"/>
                    </a:cubicBezTo>
                    <a:cubicBezTo>
                      <a:pt x="8" y="7"/>
                      <a:pt x="7" y="1"/>
                      <a:pt x="2" y="0"/>
                    </a:cubicBezTo>
                    <a:cubicBezTo>
                      <a:pt x="2" y="3"/>
                      <a:pt x="0" y="3"/>
                      <a:pt x="0" y="5"/>
                    </a:cubicBezTo>
                    <a:cubicBezTo>
                      <a:pt x="3" y="8"/>
                      <a:pt x="8" y="17"/>
                      <a:pt x="1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8" name="Freeform 699"/>
              <p:cNvSpPr>
                <a:spLocks/>
              </p:cNvSpPr>
              <p:nvPr/>
            </p:nvSpPr>
            <p:spPr bwMode="auto">
              <a:xfrm>
                <a:off x="8147051" y="4538663"/>
                <a:ext cx="80963" cy="39688"/>
              </a:xfrm>
              <a:custGeom>
                <a:avLst/>
                <a:gdLst>
                  <a:gd name="T0" fmla="*/ 0 w 33"/>
                  <a:gd name="T1" fmla="*/ 7 h 16"/>
                  <a:gd name="T2" fmla="*/ 13 w 33"/>
                  <a:gd name="T3" fmla="*/ 14 h 16"/>
                  <a:gd name="T4" fmla="*/ 33 w 33"/>
                  <a:gd name="T5" fmla="*/ 12 h 16"/>
                  <a:gd name="T6" fmla="*/ 13 w 33"/>
                  <a:gd name="T7" fmla="*/ 7 h 16"/>
                  <a:gd name="T8" fmla="*/ 0 w 33"/>
                  <a:gd name="T9" fmla="*/ 3 h 16"/>
                  <a:gd name="T10" fmla="*/ 0 w 33"/>
                  <a:gd name="T11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6">
                    <a:moveTo>
                      <a:pt x="0" y="7"/>
                    </a:moveTo>
                    <a:cubicBezTo>
                      <a:pt x="3" y="7"/>
                      <a:pt x="7" y="13"/>
                      <a:pt x="13" y="14"/>
                    </a:cubicBezTo>
                    <a:cubicBezTo>
                      <a:pt x="19" y="16"/>
                      <a:pt x="32" y="16"/>
                      <a:pt x="33" y="12"/>
                    </a:cubicBezTo>
                    <a:cubicBezTo>
                      <a:pt x="26" y="7"/>
                      <a:pt x="22" y="8"/>
                      <a:pt x="13" y="7"/>
                    </a:cubicBezTo>
                    <a:cubicBezTo>
                      <a:pt x="9" y="5"/>
                      <a:pt x="4" y="0"/>
                      <a:pt x="0" y="3"/>
                    </a:cubicBezTo>
                    <a:cubicBezTo>
                      <a:pt x="0" y="4"/>
                      <a:pt x="0" y="6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9" name="Freeform 694"/>
              <p:cNvSpPr>
                <a:spLocks/>
              </p:cNvSpPr>
              <p:nvPr/>
            </p:nvSpPr>
            <p:spPr bwMode="auto">
              <a:xfrm>
                <a:off x="8328026" y="4448175"/>
                <a:ext cx="82550" cy="30163"/>
              </a:xfrm>
              <a:custGeom>
                <a:avLst/>
                <a:gdLst>
                  <a:gd name="T0" fmla="*/ 4 w 34"/>
                  <a:gd name="T1" fmla="*/ 0 h 12"/>
                  <a:gd name="T2" fmla="*/ 1 w 34"/>
                  <a:gd name="T3" fmla="*/ 5 h 12"/>
                  <a:gd name="T4" fmla="*/ 34 w 34"/>
                  <a:gd name="T5" fmla="*/ 12 h 12"/>
                  <a:gd name="T6" fmla="*/ 4 w 34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12">
                    <a:moveTo>
                      <a:pt x="4" y="0"/>
                    </a:moveTo>
                    <a:cubicBezTo>
                      <a:pt x="4" y="3"/>
                      <a:pt x="0" y="1"/>
                      <a:pt x="1" y="5"/>
                    </a:cubicBezTo>
                    <a:cubicBezTo>
                      <a:pt x="10" y="9"/>
                      <a:pt x="23" y="9"/>
                      <a:pt x="34" y="12"/>
                    </a:cubicBezTo>
                    <a:cubicBezTo>
                      <a:pt x="29" y="3"/>
                      <a:pt x="15" y="6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0" name="Freeform 875"/>
              <p:cNvSpPr>
                <a:spLocks noEditPoints="1"/>
              </p:cNvSpPr>
              <p:nvPr/>
            </p:nvSpPr>
            <p:spPr bwMode="auto">
              <a:xfrm>
                <a:off x="8135938" y="3978275"/>
                <a:ext cx="666750" cy="577850"/>
              </a:xfrm>
              <a:custGeom>
                <a:avLst/>
                <a:gdLst>
                  <a:gd name="T0" fmla="*/ 19 w 274"/>
                  <a:gd name="T1" fmla="*/ 174 h 237"/>
                  <a:gd name="T2" fmla="*/ 128 w 274"/>
                  <a:gd name="T3" fmla="*/ 228 h 237"/>
                  <a:gd name="T4" fmla="*/ 175 w 274"/>
                  <a:gd name="T5" fmla="*/ 218 h 237"/>
                  <a:gd name="T6" fmla="*/ 216 w 274"/>
                  <a:gd name="T7" fmla="*/ 226 h 237"/>
                  <a:gd name="T8" fmla="*/ 258 w 274"/>
                  <a:gd name="T9" fmla="*/ 103 h 237"/>
                  <a:gd name="T10" fmla="*/ 217 w 274"/>
                  <a:gd name="T11" fmla="*/ 16 h 237"/>
                  <a:gd name="T12" fmla="*/ 110 w 274"/>
                  <a:gd name="T13" fmla="*/ 2 h 237"/>
                  <a:gd name="T14" fmla="*/ 16 w 274"/>
                  <a:gd name="T15" fmla="*/ 140 h 237"/>
                  <a:gd name="T16" fmla="*/ 201 w 274"/>
                  <a:gd name="T17" fmla="*/ 229 h 237"/>
                  <a:gd name="T18" fmla="*/ 133 w 274"/>
                  <a:gd name="T19" fmla="*/ 205 h 237"/>
                  <a:gd name="T20" fmla="*/ 121 w 274"/>
                  <a:gd name="T21" fmla="*/ 219 h 237"/>
                  <a:gd name="T22" fmla="*/ 28 w 274"/>
                  <a:gd name="T23" fmla="*/ 177 h 237"/>
                  <a:gd name="T24" fmla="*/ 24 w 274"/>
                  <a:gd name="T25" fmla="*/ 170 h 237"/>
                  <a:gd name="T26" fmla="*/ 87 w 274"/>
                  <a:gd name="T27" fmla="*/ 175 h 237"/>
                  <a:gd name="T28" fmla="*/ 170 w 274"/>
                  <a:gd name="T29" fmla="*/ 207 h 237"/>
                  <a:gd name="T30" fmla="*/ 133 w 274"/>
                  <a:gd name="T31" fmla="*/ 205 h 237"/>
                  <a:gd name="T32" fmla="*/ 243 w 274"/>
                  <a:gd name="T33" fmla="*/ 31 h 237"/>
                  <a:gd name="T34" fmla="*/ 258 w 274"/>
                  <a:gd name="T35" fmla="*/ 91 h 237"/>
                  <a:gd name="T36" fmla="*/ 177 w 274"/>
                  <a:gd name="T37" fmla="*/ 202 h 237"/>
                  <a:gd name="T38" fmla="*/ 162 w 274"/>
                  <a:gd name="T39" fmla="*/ 171 h 237"/>
                  <a:gd name="T40" fmla="*/ 168 w 274"/>
                  <a:gd name="T41" fmla="*/ 162 h 237"/>
                  <a:gd name="T42" fmla="*/ 175 w 274"/>
                  <a:gd name="T43" fmla="*/ 155 h 237"/>
                  <a:gd name="T44" fmla="*/ 194 w 274"/>
                  <a:gd name="T45" fmla="*/ 167 h 237"/>
                  <a:gd name="T46" fmla="*/ 184 w 274"/>
                  <a:gd name="T47" fmla="*/ 140 h 237"/>
                  <a:gd name="T48" fmla="*/ 207 w 274"/>
                  <a:gd name="T49" fmla="*/ 150 h 237"/>
                  <a:gd name="T50" fmla="*/ 195 w 274"/>
                  <a:gd name="T51" fmla="*/ 116 h 237"/>
                  <a:gd name="T52" fmla="*/ 199 w 274"/>
                  <a:gd name="T53" fmla="*/ 111 h 237"/>
                  <a:gd name="T54" fmla="*/ 228 w 274"/>
                  <a:gd name="T55" fmla="*/ 127 h 237"/>
                  <a:gd name="T56" fmla="*/ 209 w 274"/>
                  <a:gd name="T57" fmla="*/ 91 h 237"/>
                  <a:gd name="T58" fmla="*/ 235 w 274"/>
                  <a:gd name="T59" fmla="*/ 113 h 237"/>
                  <a:gd name="T60" fmla="*/ 220 w 274"/>
                  <a:gd name="T61" fmla="*/ 73 h 237"/>
                  <a:gd name="T62" fmla="*/ 249 w 274"/>
                  <a:gd name="T63" fmla="*/ 96 h 237"/>
                  <a:gd name="T64" fmla="*/ 229 w 274"/>
                  <a:gd name="T65" fmla="*/ 55 h 237"/>
                  <a:gd name="T66" fmla="*/ 253 w 274"/>
                  <a:gd name="T67" fmla="*/ 64 h 237"/>
                  <a:gd name="T68" fmla="*/ 256 w 274"/>
                  <a:gd name="T69" fmla="*/ 64 h 237"/>
                  <a:gd name="T70" fmla="*/ 114 w 274"/>
                  <a:gd name="T71" fmla="*/ 9 h 237"/>
                  <a:gd name="T72" fmla="*/ 149 w 274"/>
                  <a:gd name="T73" fmla="*/ 175 h 237"/>
                  <a:gd name="T74" fmla="*/ 114 w 274"/>
                  <a:gd name="T75" fmla="*/ 9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4" h="237">
                    <a:moveTo>
                      <a:pt x="3" y="159"/>
                    </a:moveTo>
                    <a:cubicBezTo>
                      <a:pt x="8" y="164"/>
                      <a:pt x="18" y="165"/>
                      <a:pt x="19" y="174"/>
                    </a:cubicBezTo>
                    <a:cubicBezTo>
                      <a:pt x="14" y="181"/>
                      <a:pt x="3" y="182"/>
                      <a:pt x="0" y="191"/>
                    </a:cubicBezTo>
                    <a:cubicBezTo>
                      <a:pt x="33" y="206"/>
                      <a:pt x="83" y="224"/>
                      <a:pt x="128" y="228"/>
                    </a:cubicBezTo>
                    <a:cubicBezTo>
                      <a:pt x="136" y="228"/>
                      <a:pt x="147" y="229"/>
                      <a:pt x="155" y="228"/>
                    </a:cubicBezTo>
                    <a:cubicBezTo>
                      <a:pt x="159" y="227"/>
                      <a:pt x="169" y="218"/>
                      <a:pt x="175" y="218"/>
                    </a:cubicBezTo>
                    <a:cubicBezTo>
                      <a:pt x="186" y="218"/>
                      <a:pt x="193" y="230"/>
                      <a:pt x="198" y="237"/>
                    </a:cubicBezTo>
                    <a:cubicBezTo>
                      <a:pt x="204" y="234"/>
                      <a:pt x="213" y="233"/>
                      <a:pt x="216" y="226"/>
                    </a:cubicBezTo>
                    <a:cubicBezTo>
                      <a:pt x="203" y="221"/>
                      <a:pt x="198" y="209"/>
                      <a:pt x="181" y="206"/>
                    </a:cubicBezTo>
                    <a:cubicBezTo>
                      <a:pt x="204" y="173"/>
                      <a:pt x="238" y="138"/>
                      <a:pt x="258" y="103"/>
                    </a:cubicBezTo>
                    <a:cubicBezTo>
                      <a:pt x="274" y="76"/>
                      <a:pt x="274" y="46"/>
                      <a:pt x="250" y="26"/>
                    </a:cubicBezTo>
                    <a:cubicBezTo>
                      <a:pt x="241" y="18"/>
                      <a:pt x="233" y="19"/>
                      <a:pt x="217" y="16"/>
                    </a:cubicBezTo>
                    <a:cubicBezTo>
                      <a:pt x="195" y="11"/>
                      <a:pt x="171" y="9"/>
                      <a:pt x="150" y="7"/>
                    </a:cubicBezTo>
                    <a:cubicBezTo>
                      <a:pt x="133" y="5"/>
                      <a:pt x="119" y="0"/>
                      <a:pt x="110" y="2"/>
                    </a:cubicBezTo>
                    <a:cubicBezTo>
                      <a:pt x="109" y="2"/>
                      <a:pt x="109" y="3"/>
                      <a:pt x="109" y="4"/>
                    </a:cubicBezTo>
                    <a:cubicBezTo>
                      <a:pt x="79" y="50"/>
                      <a:pt x="48" y="97"/>
                      <a:pt x="16" y="140"/>
                    </a:cubicBezTo>
                    <a:cubicBezTo>
                      <a:pt x="11" y="146"/>
                      <a:pt x="5" y="151"/>
                      <a:pt x="3" y="159"/>
                    </a:cubicBezTo>
                    <a:close/>
                    <a:moveTo>
                      <a:pt x="201" y="229"/>
                    </a:moveTo>
                    <a:cubicBezTo>
                      <a:pt x="194" y="225"/>
                      <a:pt x="199" y="220"/>
                      <a:pt x="201" y="229"/>
                    </a:cubicBezTo>
                    <a:close/>
                    <a:moveTo>
                      <a:pt x="133" y="205"/>
                    </a:moveTo>
                    <a:cubicBezTo>
                      <a:pt x="147" y="208"/>
                      <a:pt x="157" y="207"/>
                      <a:pt x="170" y="209"/>
                    </a:cubicBezTo>
                    <a:cubicBezTo>
                      <a:pt x="163" y="223"/>
                      <a:pt x="140" y="221"/>
                      <a:pt x="121" y="219"/>
                    </a:cubicBezTo>
                    <a:cubicBezTo>
                      <a:pt x="87" y="216"/>
                      <a:pt x="47" y="200"/>
                      <a:pt x="23" y="194"/>
                    </a:cubicBezTo>
                    <a:cubicBezTo>
                      <a:pt x="27" y="190"/>
                      <a:pt x="28" y="184"/>
                      <a:pt x="28" y="177"/>
                    </a:cubicBezTo>
                    <a:cubicBezTo>
                      <a:pt x="41" y="177"/>
                      <a:pt x="55" y="183"/>
                      <a:pt x="64" y="182"/>
                    </a:cubicBezTo>
                    <a:cubicBezTo>
                      <a:pt x="54" y="175"/>
                      <a:pt x="35" y="172"/>
                      <a:pt x="24" y="170"/>
                    </a:cubicBezTo>
                    <a:cubicBezTo>
                      <a:pt x="25" y="167"/>
                      <a:pt x="24" y="165"/>
                      <a:pt x="22" y="165"/>
                    </a:cubicBezTo>
                    <a:cubicBezTo>
                      <a:pt x="40" y="166"/>
                      <a:pt x="62" y="173"/>
                      <a:pt x="87" y="175"/>
                    </a:cubicBezTo>
                    <a:cubicBezTo>
                      <a:pt x="107" y="177"/>
                      <a:pt x="126" y="178"/>
                      <a:pt x="144" y="183"/>
                    </a:cubicBezTo>
                    <a:cubicBezTo>
                      <a:pt x="158" y="186"/>
                      <a:pt x="169" y="192"/>
                      <a:pt x="170" y="207"/>
                    </a:cubicBezTo>
                    <a:cubicBezTo>
                      <a:pt x="161" y="203"/>
                      <a:pt x="141" y="199"/>
                      <a:pt x="124" y="201"/>
                    </a:cubicBezTo>
                    <a:cubicBezTo>
                      <a:pt x="126" y="205"/>
                      <a:pt x="131" y="205"/>
                      <a:pt x="133" y="205"/>
                    </a:cubicBezTo>
                    <a:close/>
                    <a:moveTo>
                      <a:pt x="240" y="37"/>
                    </a:moveTo>
                    <a:cubicBezTo>
                      <a:pt x="239" y="33"/>
                      <a:pt x="243" y="34"/>
                      <a:pt x="243" y="31"/>
                    </a:cubicBezTo>
                    <a:cubicBezTo>
                      <a:pt x="257" y="42"/>
                      <a:pt x="267" y="57"/>
                      <a:pt x="264" y="77"/>
                    </a:cubicBezTo>
                    <a:cubicBezTo>
                      <a:pt x="263" y="80"/>
                      <a:pt x="261" y="87"/>
                      <a:pt x="258" y="91"/>
                    </a:cubicBezTo>
                    <a:cubicBezTo>
                      <a:pt x="246" y="107"/>
                      <a:pt x="231" y="130"/>
                      <a:pt x="217" y="149"/>
                    </a:cubicBezTo>
                    <a:cubicBezTo>
                      <a:pt x="203" y="168"/>
                      <a:pt x="187" y="185"/>
                      <a:pt x="177" y="202"/>
                    </a:cubicBezTo>
                    <a:cubicBezTo>
                      <a:pt x="172" y="193"/>
                      <a:pt x="169" y="181"/>
                      <a:pt x="157" y="179"/>
                    </a:cubicBezTo>
                    <a:cubicBezTo>
                      <a:pt x="158" y="176"/>
                      <a:pt x="161" y="174"/>
                      <a:pt x="162" y="171"/>
                    </a:cubicBezTo>
                    <a:cubicBezTo>
                      <a:pt x="173" y="173"/>
                      <a:pt x="173" y="188"/>
                      <a:pt x="176" y="195"/>
                    </a:cubicBezTo>
                    <a:cubicBezTo>
                      <a:pt x="185" y="183"/>
                      <a:pt x="171" y="171"/>
                      <a:pt x="168" y="162"/>
                    </a:cubicBezTo>
                    <a:cubicBezTo>
                      <a:pt x="178" y="159"/>
                      <a:pt x="180" y="177"/>
                      <a:pt x="186" y="184"/>
                    </a:cubicBezTo>
                    <a:cubicBezTo>
                      <a:pt x="191" y="175"/>
                      <a:pt x="181" y="161"/>
                      <a:pt x="175" y="155"/>
                    </a:cubicBezTo>
                    <a:cubicBezTo>
                      <a:pt x="176" y="152"/>
                      <a:pt x="179" y="149"/>
                      <a:pt x="180" y="146"/>
                    </a:cubicBezTo>
                    <a:cubicBezTo>
                      <a:pt x="188" y="149"/>
                      <a:pt x="195" y="159"/>
                      <a:pt x="194" y="167"/>
                    </a:cubicBezTo>
                    <a:cubicBezTo>
                      <a:pt x="205" y="166"/>
                      <a:pt x="194" y="152"/>
                      <a:pt x="192" y="147"/>
                    </a:cubicBezTo>
                    <a:cubicBezTo>
                      <a:pt x="190" y="145"/>
                      <a:pt x="187" y="142"/>
                      <a:pt x="184" y="140"/>
                    </a:cubicBezTo>
                    <a:cubicBezTo>
                      <a:pt x="184" y="136"/>
                      <a:pt x="188" y="135"/>
                      <a:pt x="188" y="132"/>
                    </a:cubicBezTo>
                    <a:cubicBezTo>
                      <a:pt x="198" y="134"/>
                      <a:pt x="202" y="143"/>
                      <a:pt x="207" y="150"/>
                    </a:cubicBezTo>
                    <a:cubicBezTo>
                      <a:pt x="213" y="142"/>
                      <a:pt x="201" y="130"/>
                      <a:pt x="192" y="126"/>
                    </a:cubicBezTo>
                    <a:cubicBezTo>
                      <a:pt x="191" y="121"/>
                      <a:pt x="196" y="122"/>
                      <a:pt x="195" y="116"/>
                    </a:cubicBezTo>
                    <a:cubicBezTo>
                      <a:pt x="206" y="119"/>
                      <a:pt x="212" y="126"/>
                      <a:pt x="216" y="135"/>
                    </a:cubicBezTo>
                    <a:cubicBezTo>
                      <a:pt x="220" y="123"/>
                      <a:pt x="209" y="113"/>
                      <a:pt x="199" y="111"/>
                    </a:cubicBezTo>
                    <a:cubicBezTo>
                      <a:pt x="200" y="106"/>
                      <a:pt x="204" y="104"/>
                      <a:pt x="205" y="98"/>
                    </a:cubicBezTo>
                    <a:cubicBezTo>
                      <a:pt x="215" y="106"/>
                      <a:pt x="223" y="114"/>
                      <a:pt x="228" y="127"/>
                    </a:cubicBezTo>
                    <a:cubicBezTo>
                      <a:pt x="236" y="122"/>
                      <a:pt x="227" y="111"/>
                      <a:pt x="223" y="106"/>
                    </a:cubicBezTo>
                    <a:cubicBezTo>
                      <a:pt x="218" y="100"/>
                      <a:pt x="210" y="97"/>
                      <a:pt x="209" y="91"/>
                    </a:cubicBezTo>
                    <a:cubicBezTo>
                      <a:pt x="211" y="91"/>
                      <a:pt x="212" y="90"/>
                      <a:pt x="212" y="87"/>
                    </a:cubicBezTo>
                    <a:cubicBezTo>
                      <a:pt x="224" y="92"/>
                      <a:pt x="231" y="100"/>
                      <a:pt x="235" y="113"/>
                    </a:cubicBezTo>
                    <a:cubicBezTo>
                      <a:pt x="242" y="99"/>
                      <a:pt x="226" y="87"/>
                      <a:pt x="216" y="82"/>
                    </a:cubicBezTo>
                    <a:cubicBezTo>
                      <a:pt x="216" y="77"/>
                      <a:pt x="219" y="77"/>
                      <a:pt x="220" y="73"/>
                    </a:cubicBezTo>
                    <a:cubicBezTo>
                      <a:pt x="234" y="77"/>
                      <a:pt x="243" y="85"/>
                      <a:pt x="245" y="100"/>
                    </a:cubicBezTo>
                    <a:cubicBezTo>
                      <a:pt x="250" y="102"/>
                      <a:pt x="245" y="95"/>
                      <a:pt x="249" y="96"/>
                    </a:cubicBezTo>
                    <a:cubicBezTo>
                      <a:pt x="246" y="80"/>
                      <a:pt x="236" y="73"/>
                      <a:pt x="224" y="66"/>
                    </a:cubicBezTo>
                    <a:cubicBezTo>
                      <a:pt x="226" y="62"/>
                      <a:pt x="227" y="58"/>
                      <a:pt x="229" y="55"/>
                    </a:cubicBezTo>
                    <a:cubicBezTo>
                      <a:pt x="243" y="59"/>
                      <a:pt x="252" y="67"/>
                      <a:pt x="254" y="82"/>
                    </a:cubicBezTo>
                    <a:cubicBezTo>
                      <a:pt x="259" y="76"/>
                      <a:pt x="256" y="69"/>
                      <a:pt x="253" y="64"/>
                    </a:cubicBezTo>
                    <a:cubicBezTo>
                      <a:pt x="249" y="56"/>
                      <a:pt x="238" y="53"/>
                      <a:pt x="234" y="47"/>
                    </a:cubicBezTo>
                    <a:cubicBezTo>
                      <a:pt x="243" y="40"/>
                      <a:pt x="254" y="54"/>
                      <a:pt x="256" y="64"/>
                    </a:cubicBezTo>
                    <a:cubicBezTo>
                      <a:pt x="261" y="50"/>
                      <a:pt x="249" y="42"/>
                      <a:pt x="240" y="37"/>
                    </a:cubicBezTo>
                    <a:close/>
                    <a:moveTo>
                      <a:pt x="114" y="9"/>
                    </a:moveTo>
                    <a:cubicBezTo>
                      <a:pt x="151" y="17"/>
                      <a:pt x="202" y="17"/>
                      <a:pt x="236" y="29"/>
                    </a:cubicBezTo>
                    <a:cubicBezTo>
                      <a:pt x="207" y="78"/>
                      <a:pt x="186" y="135"/>
                      <a:pt x="149" y="175"/>
                    </a:cubicBezTo>
                    <a:cubicBezTo>
                      <a:pt x="112" y="170"/>
                      <a:pt x="55" y="163"/>
                      <a:pt x="13" y="155"/>
                    </a:cubicBezTo>
                    <a:cubicBezTo>
                      <a:pt x="48" y="107"/>
                      <a:pt x="80" y="57"/>
                      <a:pt x="1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2" name="组 921"/>
            <p:cNvGrpSpPr/>
            <p:nvPr/>
          </p:nvGrpSpPr>
          <p:grpSpPr>
            <a:xfrm>
              <a:off x="281712" y="684141"/>
              <a:ext cx="1517110" cy="654695"/>
              <a:chOff x="6737351" y="4268788"/>
              <a:chExt cx="1298575" cy="560388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42" name="Freeform 685"/>
              <p:cNvSpPr>
                <a:spLocks/>
              </p:cNvSpPr>
              <p:nvPr/>
            </p:nvSpPr>
            <p:spPr bwMode="auto">
              <a:xfrm>
                <a:off x="6837363" y="4268788"/>
                <a:ext cx="50800" cy="46038"/>
              </a:xfrm>
              <a:custGeom>
                <a:avLst/>
                <a:gdLst>
                  <a:gd name="T0" fmla="*/ 0 w 21"/>
                  <a:gd name="T1" fmla="*/ 14 h 19"/>
                  <a:gd name="T2" fmla="*/ 14 w 21"/>
                  <a:gd name="T3" fmla="*/ 16 h 19"/>
                  <a:gd name="T4" fmla="*/ 0 w 21"/>
                  <a:gd name="T5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9">
                    <a:moveTo>
                      <a:pt x="0" y="14"/>
                    </a:moveTo>
                    <a:cubicBezTo>
                      <a:pt x="4" y="19"/>
                      <a:pt x="9" y="19"/>
                      <a:pt x="14" y="16"/>
                    </a:cubicBezTo>
                    <a:cubicBezTo>
                      <a:pt x="21" y="0"/>
                      <a:pt x="0" y="1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3" name="Freeform 689"/>
              <p:cNvSpPr>
                <a:spLocks/>
              </p:cNvSpPr>
              <p:nvPr/>
            </p:nvSpPr>
            <p:spPr bwMode="auto">
              <a:xfrm>
                <a:off x="7827963" y="4327525"/>
                <a:ext cx="207963" cy="411163"/>
              </a:xfrm>
              <a:custGeom>
                <a:avLst/>
                <a:gdLst>
                  <a:gd name="T0" fmla="*/ 49 w 85"/>
                  <a:gd name="T1" fmla="*/ 125 h 169"/>
                  <a:gd name="T2" fmla="*/ 12 w 85"/>
                  <a:gd name="T3" fmla="*/ 128 h 169"/>
                  <a:gd name="T4" fmla="*/ 84 w 85"/>
                  <a:gd name="T5" fmla="*/ 111 h 169"/>
                  <a:gd name="T6" fmla="*/ 57 w 85"/>
                  <a:gd name="T7" fmla="*/ 59 h 169"/>
                  <a:gd name="T8" fmla="*/ 74 w 85"/>
                  <a:gd name="T9" fmla="*/ 28 h 169"/>
                  <a:gd name="T10" fmla="*/ 20 w 85"/>
                  <a:gd name="T11" fmla="*/ 5 h 169"/>
                  <a:gd name="T12" fmla="*/ 1 w 85"/>
                  <a:gd name="T13" fmla="*/ 23 h 169"/>
                  <a:gd name="T14" fmla="*/ 15 w 85"/>
                  <a:gd name="T15" fmla="*/ 44 h 169"/>
                  <a:gd name="T16" fmla="*/ 45 w 85"/>
                  <a:gd name="T17" fmla="*/ 32 h 169"/>
                  <a:gd name="T18" fmla="*/ 20 w 85"/>
                  <a:gd name="T19" fmla="*/ 49 h 169"/>
                  <a:gd name="T20" fmla="*/ 15 w 85"/>
                  <a:gd name="T21" fmla="*/ 70 h 169"/>
                  <a:gd name="T22" fmla="*/ 49 w 85"/>
                  <a:gd name="T23" fmla="*/ 91 h 169"/>
                  <a:gd name="T24" fmla="*/ 49 w 85"/>
                  <a:gd name="T25" fmla="*/ 125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169">
                    <a:moveTo>
                      <a:pt x="49" y="125"/>
                    </a:moveTo>
                    <a:cubicBezTo>
                      <a:pt x="34" y="125"/>
                      <a:pt x="18" y="114"/>
                      <a:pt x="12" y="128"/>
                    </a:cubicBezTo>
                    <a:cubicBezTo>
                      <a:pt x="23" y="169"/>
                      <a:pt x="82" y="151"/>
                      <a:pt x="84" y="111"/>
                    </a:cubicBezTo>
                    <a:cubicBezTo>
                      <a:pt x="85" y="86"/>
                      <a:pt x="72" y="68"/>
                      <a:pt x="57" y="59"/>
                    </a:cubicBezTo>
                    <a:cubicBezTo>
                      <a:pt x="76" y="54"/>
                      <a:pt x="77" y="39"/>
                      <a:pt x="74" y="28"/>
                    </a:cubicBezTo>
                    <a:cubicBezTo>
                      <a:pt x="70" y="10"/>
                      <a:pt x="41" y="0"/>
                      <a:pt x="20" y="5"/>
                    </a:cubicBezTo>
                    <a:cubicBezTo>
                      <a:pt x="14" y="6"/>
                      <a:pt x="3" y="14"/>
                      <a:pt x="1" y="23"/>
                    </a:cubicBezTo>
                    <a:cubicBezTo>
                      <a:pt x="0" y="29"/>
                      <a:pt x="5" y="43"/>
                      <a:pt x="15" y="44"/>
                    </a:cubicBezTo>
                    <a:cubicBezTo>
                      <a:pt x="26" y="44"/>
                      <a:pt x="28" y="27"/>
                      <a:pt x="45" y="32"/>
                    </a:cubicBezTo>
                    <a:cubicBezTo>
                      <a:pt x="41" y="43"/>
                      <a:pt x="26" y="42"/>
                      <a:pt x="20" y="49"/>
                    </a:cubicBezTo>
                    <a:cubicBezTo>
                      <a:pt x="17" y="53"/>
                      <a:pt x="13" y="62"/>
                      <a:pt x="15" y="70"/>
                    </a:cubicBezTo>
                    <a:cubicBezTo>
                      <a:pt x="18" y="88"/>
                      <a:pt x="38" y="83"/>
                      <a:pt x="49" y="91"/>
                    </a:cubicBezTo>
                    <a:cubicBezTo>
                      <a:pt x="60" y="100"/>
                      <a:pt x="58" y="120"/>
                      <a:pt x="49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4" name="Freeform 691"/>
              <p:cNvSpPr>
                <a:spLocks/>
              </p:cNvSpPr>
              <p:nvPr/>
            </p:nvSpPr>
            <p:spPr bwMode="auto">
              <a:xfrm>
                <a:off x="7597776" y="4378325"/>
                <a:ext cx="168275" cy="95250"/>
              </a:xfrm>
              <a:custGeom>
                <a:avLst/>
                <a:gdLst>
                  <a:gd name="T0" fmla="*/ 68 w 69"/>
                  <a:gd name="T1" fmla="*/ 17 h 39"/>
                  <a:gd name="T2" fmla="*/ 36 w 69"/>
                  <a:gd name="T3" fmla="*/ 4 h 39"/>
                  <a:gd name="T4" fmla="*/ 3 w 69"/>
                  <a:gd name="T5" fmla="*/ 6 h 39"/>
                  <a:gd name="T6" fmla="*/ 1 w 69"/>
                  <a:gd name="T7" fmla="*/ 31 h 39"/>
                  <a:gd name="T8" fmla="*/ 68 w 69"/>
                  <a:gd name="T9" fmla="*/ 1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39">
                    <a:moveTo>
                      <a:pt x="68" y="17"/>
                    </a:moveTo>
                    <a:cubicBezTo>
                      <a:pt x="67" y="0"/>
                      <a:pt x="45" y="3"/>
                      <a:pt x="36" y="4"/>
                    </a:cubicBezTo>
                    <a:cubicBezTo>
                      <a:pt x="25" y="4"/>
                      <a:pt x="14" y="3"/>
                      <a:pt x="3" y="6"/>
                    </a:cubicBezTo>
                    <a:cubicBezTo>
                      <a:pt x="2" y="14"/>
                      <a:pt x="0" y="20"/>
                      <a:pt x="1" y="31"/>
                    </a:cubicBezTo>
                    <a:cubicBezTo>
                      <a:pt x="18" y="37"/>
                      <a:pt x="69" y="39"/>
                      <a:pt x="68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5" name="Freeform 698"/>
              <p:cNvSpPr>
                <a:spLocks noEditPoints="1"/>
              </p:cNvSpPr>
              <p:nvPr/>
            </p:nvSpPr>
            <p:spPr bwMode="auto">
              <a:xfrm>
                <a:off x="6737351" y="4500563"/>
                <a:ext cx="90488" cy="93663"/>
              </a:xfrm>
              <a:custGeom>
                <a:avLst/>
                <a:gdLst>
                  <a:gd name="T0" fmla="*/ 36 w 37"/>
                  <a:gd name="T1" fmla="*/ 38 h 39"/>
                  <a:gd name="T2" fmla="*/ 32 w 37"/>
                  <a:gd name="T3" fmla="*/ 19 h 39"/>
                  <a:gd name="T4" fmla="*/ 28 w 37"/>
                  <a:gd name="T5" fmla="*/ 0 h 39"/>
                  <a:gd name="T6" fmla="*/ 25 w 37"/>
                  <a:gd name="T7" fmla="*/ 0 h 39"/>
                  <a:gd name="T8" fmla="*/ 0 w 37"/>
                  <a:gd name="T9" fmla="*/ 31 h 39"/>
                  <a:gd name="T10" fmla="*/ 36 w 37"/>
                  <a:gd name="T11" fmla="*/ 38 h 39"/>
                  <a:gd name="T12" fmla="*/ 11 w 37"/>
                  <a:gd name="T13" fmla="*/ 26 h 39"/>
                  <a:gd name="T14" fmla="*/ 24 w 37"/>
                  <a:gd name="T15" fmla="*/ 12 h 39"/>
                  <a:gd name="T16" fmla="*/ 28 w 37"/>
                  <a:gd name="T17" fmla="*/ 31 h 39"/>
                  <a:gd name="T18" fmla="*/ 11 w 37"/>
                  <a:gd name="T19" fmla="*/ 2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39">
                    <a:moveTo>
                      <a:pt x="36" y="38"/>
                    </a:moveTo>
                    <a:cubicBezTo>
                      <a:pt x="37" y="32"/>
                      <a:pt x="32" y="27"/>
                      <a:pt x="32" y="19"/>
                    </a:cubicBezTo>
                    <a:cubicBezTo>
                      <a:pt x="31" y="13"/>
                      <a:pt x="35" y="3"/>
                      <a:pt x="28" y="0"/>
                    </a:cubicBezTo>
                    <a:cubicBezTo>
                      <a:pt x="27" y="0"/>
                      <a:pt x="26" y="0"/>
                      <a:pt x="25" y="0"/>
                    </a:cubicBezTo>
                    <a:cubicBezTo>
                      <a:pt x="20" y="14"/>
                      <a:pt x="4" y="16"/>
                      <a:pt x="0" y="31"/>
                    </a:cubicBezTo>
                    <a:cubicBezTo>
                      <a:pt x="11" y="32"/>
                      <a:pt x="23" y="39"/>
                      <a:pt x="36" y="38"/>
                    </a:cubicBezTo>
                    <a:close/>
                    <a:moveTo>
                      <a:pt x="11" y="26"/>
                    </a:moveTo>
                    <a:cubicBezTo>
                      <a:pt x="14" y="20"/>
                      <a:pt x="20" y="17"/>
                      <a:pt x="24" y="12"/>
                    </a:cubicBezTo>
                    <a:cubicBezTo>
                      <a:pt x="27" y="19"/>
                      <a:pt x="25" y="23"/>
                      <a:pt x="28" y="31"/>
                    </a:cubicBezTo>
                    <a:cubicBezTo>
                      <a:pt x="23" y="29"/>
                      <a:pt x="16" y="28"/>
                      <a:pt x="1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6" name="Freeform 713"/>
              <p:cNvSpPr>
                <a:spLocks/>
              </p:cNvSpPr>
              <p:nvPr/>
            </p:nvSpPr>
            <p:spPr bwMode="auto">
              <a:xfrm>
                <a:off x="6750051" y="4656138"/>
                <a:ext cx="128588" cy="173038"/>
              </a:xfrm>
              <a:custGeom>
                <a:avLst/>
                <a:gdLst>
                  <a:gd name="T0" fmla="*/ 50 w 53"/>
                  <a:gd name="T1" fmla="*/ 32 h 71"/>
                  <a:gd name="T2" fmla="*/ 35 w 53"/>
                  <a:gd name="T3" fmla="*/ 31 h 71"/>
                  <a:gd name="T4" fmla="*/ 33 w 53"/>
                  <a:gd name="T5" fmla="*/ 9 h 71"/>
                  <a:gd name="T6" fmla="*/ 15 w 53"/>
                  <a:gd name="T7" fmla="*/ 30 h 71"/>
                  <a:gd name="T8" fmla="*/ 0 w 53"/>
                  <a:gd name="T9" fmla="*/ 33 h 71"/>
                  <a:gd name="T10" fmla="*/ 3 w 53"/>
                  <a:gd name="T11" fmla="*/ 47 h 71"/>
                  <a:gd name="T12" fmla="*/ 16 w 53"/>
                  <a:gd name="T13" fmla="*/ 50 h 71"/>
                  <a:gd name="T14" fmla="*/ 13 w 53"/>
                  <a:gd name="T15" fmla="*/ 63 h 71"/>
                  <a:gd name="T16" fmla="*/ 32 w 53"/>
                  <a:gd name="T17" fmla="*/ 71 h 71"/>
                  <a:gd name="T18" fmla="*/ 37 w 53"/>
                  <a:gd name="T19" fmla="*/ 51 h 71"/>
                  <a:gd name="T20" fmla="*/ 52 w 53"/>
                  <a:gd name="T21" fmla="*/ 50 h 71"/>
                  <a:gd name="T22" fmla="*/ 50 w 53"/>
                  <a:gd name="T23" fmla="*/ 3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3" h="71">
                    <a:moveTo>
                      <a:pt x="50" y="32"/>
                    </a:moveTo>
                    <a:cubicBezTo>
                      <a:pt x="45" y="32"/>
                      <a:pt x="38" y="33"/>
                      <a:pt x="35" y="31"/>
                    </a:cubicBezTo>
                    <a:cubicBezTo>
                      <a:pt x="36" y="26"/>
                      <a:pt x="34" y="18"/>
                      <a:pt x="33" y="9"/>
                    </a:cubicBezTo>
                    <a:cubicBezTo>
                      <a:pt x="13" y="0"/>
                      <a:pt x="23" y="19"/>
                      <a:pt x="15" y="30"/>
                    </a:cubicBezTo>
                    <a:cubicBezTo>
                      <a:pt x="10" y="28"/>
                      <a:pt x="4" y="30"/>
                      <a:pt x="0" y="33"/>
                    </a:cubicBezTo>
                    <a:cubicBezTo>
                      <a:pt x="1" y="41"/>
                      <a:pt x="0" y="41"/>
                      <a:pt x="3" y="47"/>
                    </a:cubicBezTo>
                    <a:cubicBezTo>
                      <a:pt x="8" y="49"/>
                      <a:pt x="12" y="46"/>
                      <a:pt x="16" y="50"/>
                    </a:cubicBezTo>
                    <a:cubicBezTo>
                      <a:pt x="16" y="58"/>
                      <a:pt x="16" y="58"/>
                      <a:pt x="13" y="63"/>
                    </a:cubicBezTo>
                    <a:cubicBezTo>
                      <a:pt x="18" y="67"/>
                      <a:pt x="24" y="70"/>
                      <a:pt x="32" y="71"/>
                    </a:cubicBezTo>
                    <a:cubicBezTo>
                      <a:pt x="35" y="65"/>
                      <a:pt x="32" y="54"/>
                      <a:pt x="37" y="51"/>
                    </a:cubicBezTo>
                    <a:cubicBezTo>
                      <a:pt x="42" y="51"/>
                      <a:pt x="49" y="53"/>
                      <a:pt x="52" y="50"/>
                    </a:cubicBezTo>
                    <a:cubicBezTo>
                      <a:pt x="52" y="46"/>
                      <a:pt x="53" y="39"/>
                      <a:pt x="5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7" name="Freeform 872"/>
              <p:cNvSpPr>
                <a:spLocks/>
              </p:cNvSpPr>
              <p:nvPr/>
            </p:nvSpPr>
            <p:spPr bwMode="auto">
              <a:xfrm>
                <a:off x="6840538" y="4278312"/>
                <a:ext cx="241300" cy="414337"/>
              </a:xfrm>
              <a:custGeom>
                <a:avLst/>
                <a:gdLst>
                  <a:gd name="T0" fmla="*/ 95 w 99"/>
                  <a:gd name="T1" fmla="*/ 132 h 170"/>
                  <a:gd name="T2" fmla="*/ 64 w 99"/>
                  <a:gd name="T3" fmla="*/ 129 h 170"/>
                  <a:gd name="T4" fmla="*/ 66 w 99"/>
                  <a:gd name="T5" fmla="*/ 27 h 170"/>
                  <a:gd name="T6" fmla="*/ 49 w 99"/>
                  <a:gd name="T7" fmla="*/ 0 h 170"/>
                  <a:gd name="T8" fmla="*/ 31 w 99"/>
                  <a:gd name="T9" fmla="*/ 10 h 170"/>
                  <a:gd name="T10" fmla="*/ 5 w 99"/>
                  <a:gd name="T11" fmla="*/ 71 h 170"/>
                  <a:gd name="T12" fmla="*/ 20 w 99"/>
                  <a:gd name="T13" fmla="*/ 86 h 170"/>
                  <a:gd name="T14" fmla="*/ 40 w 99"/>
                  <a:gd name="T15" fmla="*/ 60 h 170"/>
                  <a:gd name="T16" fmla="*/ 29 w 99"/>
                  <a:gd name="T17" fmla="*/ 124 h 170"/>
                  <a:gd name="T18" fmla="*/ 5 w 99"/>
                  <a:gd name="T19" fmla="*/ 153 h 170"/>
                  <a:gd name="T20" fmla="*/ 98 w 99"/>
                  <a:gd name="T21" fmla="*/ 150 h 170"/>
                  <a:gd name="T22" fmla="*/ 95 w 99"/>
                  <a:gd name="T23" fmla="*/ 132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170">
                    <a:moveTo>
                      <a:pt x="95" y="132"/>
                    </a:moveTo>
                    <a:cubicBezTo>
                      <a:pt x="88" y="126"/>
                      <a:pt x="74" y="128"/>
                      <a:pt x="64" y="129"/>
                    </a:cubicBezTo>
                    <a:cubicBezTo>
                      <a:pt x="65" y="100"/>
                      <a:pt x="71" y="57"/>
                      <a:pt x="66" y="27"/>
                    </a:cubicBezTo>
                    <a:cubicBezTo>
                      <a:pt x="65" y="15"/>
                      <a:pt x="58" y="2"/>
                      <a:pt x="49" y="0"/>
                    </a:cubicBezTo>
                    <a:cubicBezTo>
                      <a:pt x="45" y="3"/>
                      <a:pt x="36" y="5"/>
                      <a:pt x="31" y="10"/>
                    </a:cubicBezTo>
                    <a:cubicBezTo>
                      <a:pt x="17" y="23"/>
                      <a:pt x="3" y="55"/>
                      <a:pt x="5" y="71"/>
                    </a:cubicBezTo>
                    <a:cubicBezTo>
                      <a:pt x="6" y="76"/>
                      <a:pt x="13" y="86"/>
                      <a:pt x="20" y="86"/>
                    </a:cubicBezTo>
                    <a:cubicBezTo>
                      <a:pt x="33" y="85"/>
                      <a:pt x="29" y="66"/>
                      <a:pt x="40" y="60"/>
                    </a:cubicBezTo>
                    <a:cubicBezTo>
                      <a:pt x="41" y="80"/>
                      <a:pt x="40" y="111"/>
                      <a:pt x="29" y="124"/>
                    </a:cubicBezTo>
                    <a:cubicBezTo>
                      <a:pt x="12" y="120"/>
                      <a:pt x="0" y="137"/>
                      <a:pt x="5" y="153"/>
                    </a:cubicBezTo>
                    <a:cubicBezTo>
                      <a:pt x="28" y="170"/>
                      <a:pt x="79" y="167"/>
                      <a:pt x="98" y="150"/>
                    </a:cubicBezTo>
                    <a:cubicBezTo>
                      <a:pt x="99" y="143"/>
                      <a:pt x="98" y="137"/>
                      <a:pt x="95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8" name="Freeform 873"/>
              <p:cNvSpPr>
                <a:spLocks/>
              </p:cNvSpPr>
              <p:nvPr/>
            </p:nvSpPr>
            <p:spPr bwMode="auto">
              <a:xfrm>
                <a:off x="7092950" y="4397375"/>
                <a:ext cx="201613" cy="276225"/>
              </a:xfrm>
              <a:custGeom>
                <a:avLst/>
                <a:gdLst>
                  <a:gd name="T0" fmla="*/ 61 w 83"/>
                  <a:gd name="T1" fmla="*/ 2 h 113"/>
                  <a:gd name="T2" fmla="*/ 30 w 83"/>
                  <a:gd name="T3" fmla="*/ 3 h 113"/>
                  <a:gd name="T4" fmla="*/ 25 w 83"/>
                  <a:gd name="T5" fmla="*/ 34 h 113"/>
                  <a:gd name="T6" fmla="*/ 14 w 83"/>
                  <a:gd name="T7" fmla="*/ 31 h 113"/>
                  <a:gd name="T8" fmla="*/ 2 w 83"/>
                  <a:gd name="T9" fmla="*/ 55 h 113"/>
                  <a:gd name="T10" fmla="*/ 27 w 83"/>
                  <a:gd name="T11" fmla="*/ 73 h 113"/>
                  <a:gd name="T12" fmla="*/ 30 w 83"/>
                  <a:gd name="T13" fmla="*/ 106 h 113"/>
                  <a:gd name="T14" fmla="*/ 51 w 83"/>
                  <a:gd name="T15" fmla="*/ 105 h 113"/>
                  <a:gd name="T16" fmla="*/ 58 w 83"/>
                  <a:gd name="T17" fmla="*/ 73 h 113"/>
                  <a:gd name="T18" fmla="*/ 82 w 83"/>
                  <a:gd name="T19" fmla="*/ 71 h 113"/>
                  <a:gd name="T20" fmla="*/ 83 w 83"/>
                  <a:gd name="T21" fmla="*/ 41 h 113"/>
                  <a:gd name="T22" fmla="*/ 62 w 83"/>
                  <a:gd name="T23" fmla="*/ 36 h 113"/>
                  <a:gd name="T24" fmla="*/ 61 w 83"/>
                  <a:gd name="T25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113">
                    <a:moveTo>
                      <a:pt x="61" y="2"/>
                    </a:moveTo>
                    <a:cubicBezTo>
                      <a:pt x="52" y="0"/>
                      <a:pt x="36" y="2"/>
                      <a:pt x="30" y="3"/>
                    </a:cubicBezTo>
                    <a:cubicBezTo>
                      <a:pt x="27" y="12"/>
                      <a:pt x="30" y="27"/>
                      <a:pt x="25" y="34"/>
                    </a:cubicBezTo>
                    <a:cubicBezTo>
                      <a:pt x="19" y="36"/>
                      <a:pt x="18" y="32"/>
                      <a:pt x="14" y="31"/>
                    </a:cubicBezTo>
                    <a:cubicBezTo>
                      <a:pt x="7" y="37"/>
                      <a:pt x="0" y="45"/>
                      <a:pt x="2" y="55"/>
                    </a:cubicBezTo>
                    <a:cubicBezTo>
                      <a:pt x="4" y="66"/>
                      <a:pt x="20" y="66"/>
                      <a:pt x="27" y="73"/>
                    </a:cubicBezTo>
                    <a:cubicBezTo>
                      <a:pt x="33" y="80"/>
                      <a:pt x="26" y="96"/>
                      <a:pt x="30" y="106"/>
                    </a:cubicBezTo>
                    <a:cubicBezTo>
                      <a:pt x="36" y="113"/>
                      <a:pt x="45" y="109"/>
                      <a:pt x="51" y="105"/>
                    </a:cubicBezTo>
                    <a:cubicBezTo>
                      <a:pt x="54" y="92"/>
                      <a:pt x="53" y="84"/>
                      <a:pt x="58" y="73"/>
                    </a:cubicBezTo>
                    <a:cubicBezTo>
                      <a:pt x="67" y="74"/>
                      <a:pt x="76" y="74"/>
                      <a:pt x="82" y="71"/>
                    </a:cubicBezTo>
                    <a:cubicBezTo>
                      <a:pt x="83" y="64"/>
                      <a:pt x="83" y="53"/>
                      <a:pt x="83" y="41"/>
                    </a:cubicBezTo>
                    <a:cubicBezTo>
                      <a:pt x="77" y="37"/>
                      <a:pt x="70" y="40"/>
                      <a:pt x="62" y="36"/>
                    </a:cubicBezTo>
                    <a:cubicBezTo>
                      <a:pt x="62" y="22"/>
                      <a:pt x="63" y="11"/>
                      <a:pt x="6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9" name="Freeform 874"/>
              <p:cNvSpPr>
                <a:spLocks/>
              </p:cNvSpPr>
              <p:nvPr/>
            </p:nvSpPr>
            <p:spPr bwMode="auto">
              <a:xfrm>
                <a:off x="7353300" y="4391025"/>
                <a:ext cx="200025" cy="319087"/>
              </a:xfrm>
              <a:custGeom>
                <a:avLst/>
                <a:gdLst>
                  <a:gd name="T0" fmla="*/ 27 w 82"/>
                  <a:gd name="T1" fmla="*/ 77 h 131"/>
                  <a:gd name="T2" fmla="*/ 0 w 82"/>
                  <a:gd name="T3" fmla="*/ 94 h 131"/>
                  <a:gd name="T4" fmla="*/ 0 w 82"/>
                  <a:gd name="T5" fmla="*/ 110 h 131"/>
                  <a:gd name="T6" fmla="*/ 56 w 82"/>
                  <a:gd name="T7" fmla="*/ 128 h 131"/>
                  <a:gd name="T8" fmla="*/ 69 w 82"/>
                  <a:gd name="T9" fmla="*/ 97 h 131"/>
                  <a:gd name="T10" fmla="*/ 40 w 82"/>
                  <a:gd name="T11" fmla="*/ 94 h 131"/>
                  <a:gd name="T12" fmla="*/ 55 w 82"/>
                  <a:gd name="T13" fmla="*/ 86 h 131"/>
                  <a:gd name="T14" fmla="*/ 69 w 82"/>
                  <a:gd name="T15" fmla="*/ 77 h 131"/>
                  <a:gd name="T16" fmla="*/ 70 w 82"/>
                  <a:gd name="T17" fmla="*/ 27 h 131"/>
                  <a:gd name="T18" fmla="*/ 20 w 82"/>
                  <a:gd name="T19" fmla="*/ 3 h 131"/>
                  <a:gd name="T20" fmla="*/ 2 w 82"/>
                  <a:gd name="T21" fmla="*/ 25 h 131"/>
                  <a:gd name="T22" fmla="*/ 38 w 82"/>
                  <a:gd name="T23" fmla="*/ 33 h 131"/>
                  <a:gd name="T24" fmla="*/ 27 w 82"/>
                  <a:gd name="T25" fmla="*/ 77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131">
                    <a:moveTo>
                      <a:pt x="27" y="77"/>
                    </a:moveTo>
                    <a:cubicBezTo>
                      <a:pt x="17" y="83"/>
                      <a:pt x="3" y="82"/>
                      <a:pt x="0" y="94"/>
                    </a:cubicBezTo>
                    <a:cubicBezTo>
                      <a:pt x="0" y="99"/>
                      <a:pt x="0" y="105"/>
                      <a:pt x="0" y="110"/>
                    </a:cubicBezTo>
                    <a:cubicBezTo>
                      <a:pt x="6" y="119"/>
                      <a:pt x="37" y="131"/>
                      <a:pt x="56" y="128"/>
                    </a:cubicBezTo>
                    <a:cubicBezTo>
                      <a:pt x="74" y="125"/>
                      <a:pt x="82" y="108"/>
                      <a:pt x="69" y="97"/>
                    </a:cubicBezTo>
                    <a:cubicBezTo>
                      <a:pt x="56" y="97"/>
                      <a:pt x="50" y="97"/>
                      <a:pt x="40" y="94"/>
                    </a:cubicBezTo>
                    <a:cubicBezTo>
                      <a:pt x="45" y="89"/>
                      <a:pt x="51" y="89"/>
                      <a:pt x="55" y="86"/>
                    </a:cubicBezTo>
                    <a:cubicBezTo>
                      <a:pt x="59" y="84"/>
                      <a:pt x="66" y="80"/>
                      <a:pt x="69" y="77"/>
                    </a:cubicBezTo>
                    <a:cubicBezTo>
                      <a:pt x="74" y="69"/>
                      <a:pt x="76" y="39"/>
                      <a:pt x="70" y="27"/>
                    </a:cubicBezTo>
                    <a:cubicBezTo>
                      <a:pt x="62" y="10"/>
                      <a:pt x="35" y="0"/>
                      <a:pt x="20" y="3"/>
                    </a:cubicBezTo>
                    <a:cubicBezTo>
                      <a:pt x="12" y="4"/>
                      <a:pt x="0" y="14"/>
                      <a:pt x="2" y="25"/>
                    </a:cubicBezTo>
                    <a:cubicBezTo>
                      <a:pt x="5" y="41"/>
                      <a:pt x="22" y="29"/>
                      <a:pt x="38" y="33"/>
                    </a:cubicBezTo>
                    <a:cubicBezTo>
                      <a:pt x="49" y="50"/>
                      <a:pt x="40" y="70"/>
                      <a:pt x="27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0" name="Freeform 876"/>
              <p:cNvSpPr>
                <a:spLocks/>
              </p:cNvSpPr>
              <p:nvPr/>
            </p:nvSpPr>
            <p:spPr bwMode="auto">
              <a:xfrm>
                <a:off x="7575550" y="4489450"/>
                <a:ext cx="204788" cy="100012"/>
              </a:xfrm>
              <a:custGeom>
                <a:avLst/>
                <a:gdLst>
                  <a:gd name="T0" fmla="*/ 8 w 84"/>
                  <a:gd name="T1" fmla="*/ 32 h 41"/>
                  <a:gd name="T2" fmla="*/ 80 w 84"/>
                  <a:gd name="T3" fmla="*/ 25 h 41"/>
                  <a:gd name="T4" fmla="*/ 45 w 84"/>
                  <a:gd name="T5" fmla="*/ 2 h 41"/>
                  <a:gd name="T6" fmla="*/ 8 w 84"/>
                  <a:gd name="T7" fmla="*/ 3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4" h="41">
                    <a:moveTo>
                      <a:pt x="8" y="32"/>
                    </a:moveTo>
                    <a:cubicBezTo>
                      <a:pt x="25" y="41"/>
                      <a:pt x="76" y="41"/>
                      <a:pt x="80" y="25"/>
                    </a:cubicBezTo>
                    <a:cubicBezTo>
                      <a:pt x="84" y="5"/>
                      <a:pt x="59" y="3"/>
                      <a:pt x="45" y="2"/>
                    </a:cubicBezTo>
                    <a:cubicBezTo>
                      <a:pt x="20" y="0"/>
                      <a:pt x="0" y="3"/>
                      <a:pt x="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3" name="组 922"/>
            <p:cNvGrpSpPr/>
            <p:nvPr/>
          </p:nvGrpSpPr>
          <p:grpSpPr>
            <a:xfrm>
              <a:off x="3010059" y="153842"/>
              <a:ext cx="1538291" cy="373006"/>
              <a:chOff x="9418638" y="6319837"/>
              <a:chExt cx="844550" cy="204787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29" name="Freeform 860"/>
              <p:cNvSpPr>
                <a:spLocks/>
              </p:cNvSpPr>
              <p:nvPr/>
            </p:nvSpPr>
            <p:spPr bwMode="auto">
              <a:xfrm>
                <a:off x="10142538" y="6319837"/>
                <a:ext cx="120650" cy="117475"/>
              </a:xfrm>
              <a:custGeom>
                <a:avLst/>
                <a:gdLst>
                  <a:gd name="T0" fmla="*/ 15 w 50"/>
                  <a:gd name="T1" fmla="*/ 1 h 48"/>
                  <a:gd name="T2" fmla="*/ 13 w 50"/>
                  <a:gd name="T3" fmla="*/ 25 h 48"/>
                  <a:gd name="T4" fmla="*/ 6 w 50"/>
                  <a:gd name="T5" fmla="*/ 27 h 48"/>
                  <a:gd name="T6" fmla="*/ 6 w 50"/>
                  <a:gd name="T7" fmla="*/ 43 h 48"/>
                  <a:gd name="T8" fmla="*/ 21 w 50"/>
                  <a:gd name="T9" fmla="*/ 37 h 48"/>
                  <a:gd name="T10" fmla="*/ 23 w 50"/>
                  <a:gd name="T11" fmla="*/ 21 h 48"/>
                  <a:gd name="T12" fmla="*/ 38 w 50"/>
                  <a:gd name="T13" fmla="*/ 20 h 48"/>
                  <a:gd name="T14" fmla="*/ 38 w 50"/>
                  <a:gd name="T15" fmla="*/ 30 h 48"/>
                  <a:gd name="T16" fmla="*/ 29 w 50"/>
                  <a:gd name="T17" fmla="*/ 43 h 48"/>
                  <a:gd name="T18" fmla="*/ 46 w 50"/>
                  <a:gd name="T19" fmla="*/ 41 h 48"/>
                  <a:gd name="T20" fmla="*/ 50 w 50"/>
                  <a:gd name="T21" fmla="*/ 8 h 48"/>
                  <a:gd name="T22" fmla="*/ 15 w 50"/>
                  <a:gd name="T23" fmla="*/ 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0" h="48">
                    <a:moveTo>
                      <a:pt x="15" y="1"/>
                    </a:moveTo>
                    <a:cubicBezTo>
                      <a:pt x="15" y="9"/>
                      <a:pt x="14" y="16"/>
                      <a:pt x="13" y="25"/>
                    </a:cubicBezTo>
                    <a:cubicBezTo>
                      <a:pt x="11" y="25"/>
                      <a:pt x="9" y="26"/>
                      <a:pt x="6" y="27"/>
                    </a:cubicBezTo>
                    <a:cubicBezTo>
                      <a:pt x="3" y="31"/>
                      <a:pt x="0" y="39"/>
                      <a:pt x="6" y="43"/>
                    </a:cubicBezTo>
                    <a:cubicBezTo>
                      <a:pt x="12" y="44"/>
                      <a:pt x="17" y="40"/>
                      <a:pt x="21" y="37"/>
                    </a:cubicBezTo>
                    <a:cubicBezTo>
                      <a:pt x="21" y="33"/>
                      <a:pt x="20" y="25"/>
                      <a:pt x="23" y="21"/>
                    </a:cubicBezTo>
                    <a:cubicBezTo>
                      <a:pt x="28" y="21"/>
                      <a:pt x="32" y="20"/>
                      <a:pt x="38" y="20"/>
                    </a:cubicBezTo>
                    <a:cubicBezTo>
                      <a:pt x="38" y="23"/>
                      <a:pt x="38" y="27"/>
                      <a:pt x="38" y="30"/>
                    </a:cubicBezTo>
                    <a:cubicBezTo>
                      <a:pt x="31" y="31"/>
                      <a:pt x="25" y="36"/>
                      <a:pt x="29" y="43"/>
                    </a:cubicBezTo>
                    <a:cubicBezTo>
                      <a:pt x="35" y="48"/>
                      <a:pt x="41" y="43"/>
                      <a:pt x="46" y="41"/>
                    </a:cubicBezTo>
                    <a:cubicBezTo>
                      <a:pt x="47" y="30"/>
                      <a:pt x="47" y="17"/>
                      <a:pt x="50" y="8"/>
                    </a:cubicBezTo>
                    <a:cubicBezTo>
                      <a:pt x="42" y="2"/>
                      <a:pt x="25" y="0"/>
                      <a:pt x="1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0" name="Freeform 882"/>
              <p:cNvSpPr>
                <a:spLocks/>
              </p:cNvSpPr>
              <p:nvPr/>
            </p:nvSpPr>
            <p:spPr bwMode="auto">
              <a:xfrm>
                <a:off x="9504363" y="6343650"/>
                <a:ext cx="79375" cy="134937"/>
              </a:xfrm>
              <a:custGeom>
                <a:avLst/>
                <a:gdLst>
                  <a:gd name="T0" fmla="*/ 17 w 33"/>
                  <a:gd name="T1" fmla="*/ 0 h 55"/>
                  <a:gd name="T2" fmla="*/ 15 w 33"/>
                  <a:gd name="T3" fmla="*/ 33 h 55"/>
                  <a:gd name="T4" fmla="*/ 7 w 33"/>
                  <a:gd name="T5" fmla="*/ 34 h 55"/>
                  <a:gd name="T6" fmla="*/ 4 w 33"/>
                  <a:gd name="T7" fmla="*/ 52 h 55"/>
                  <a:gd name="T8" fmla="*/ 20 w 33"/>
                  <a:gd name="T9" fmla="*/ 42 h 55"/>
                  <a:gd name="T10" fmla="*/ 22 w 33"/>
                  <a:gd name="T11" fmla="*/ 17 h 55"/>
                  <a:gd name="T12" fmla="*/ 33 w 33"/>
                  <a:gd name="T13" fmla="*/ 24 h 55"/>
                  <a:gd name="T14" fmla="*/ 17 w 33"/>
                  <a:gd name="T1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55">
                    <a:moveTo>
                      <a:pt x="17" y="0"/>
                    </a:moveTo>
                    <a:cubicBezTo>
                      <a:pt x="14" y="10"/>
                      <a:pt x="16" y="25"/>
                      <a:pt x="15" y="33"/>
                    </a:cubicBezTo>
                    <a:cubicBezTo>
                      <a:pt x="12" y="33"/>
                      <a:pt x="9" y="33"/>
                      <a:pt x="7" y="34"/>
                    </a:cubicBezTo>
                    <a:cubicBezTo>
                      <a:pt x="3" y="37"/>
                      <a:pt x="0" y="47"/>
                      <a:pt x="4" y="52"/>
                    </a:cubicBezTo>
                    <a:cubicBezTo>
                      <a:pt x="10" y="55"/>
                      <a:pt x="19" y="46"/>
                      <a:pt x="20" y="42"/>
                    </a:cubicBezTo>
                    <a:cubicBezTo>
                      <a:pt x="23" y="35"/>
                      <a:pt x="19" y="25"/>
                      <a:pt x="22" y="17"/>
                    </a:cubicBezTo>
                    <a:cubicBezTo>
                      <a:pt x="26" y="19"/>
                      <a:pt x="27" y="23"/>
                      <a:pt x="33" y="24"/>
                    </a:cubicBezTo>
                    <a:cubicBezTo>
                      <a:pt x="33" y="13"/>
                      <a:pt x="28" y="2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4" name="Freeform 910"/>
              <p:cNvSpPr>
                <a:spLocks/>
              </p:cNvSpPr>
              <p:nvPr/>
            </p:nvSpPr>
            <p:spPr bwMode="auto">
              <a:xfrm>
                <a:off x="9782175" y="6332537"/>
                <a:ext cx="106363" cy="138112"/>
              </a:xfrm>
              <a:custGeom>
                <a:avLst/>
                <a:gdLst>
                  <a:gd name="T0" fmla="*/ 32 w 44"/>
                  <a:gd name="T1" fmla="*/ 28 h 57"/>
                  <a:gd name="T2" fmla="*/ 14 w 44"/>
                  <a:gd name="T3" fmla="*/ 27 h 57"/>
                  <a:gd name="T4" fmla="*/ 14 w 44"/>
                  <a:gd name="T5" fmla="*/ 11 h 57"/>
                  <a:gd name="T6" fmla="*/ 16 w 44"/>
                  <a:gd name="T7" fmla="*/ 54 h 57"/>
                  <a:gd name="T8" fmla="*/ 13 w 44"/>
                  <a:gd name="T9" fmla="*/ 36 h 57"/>
                  <a:gd name="T10" fmla="*/ 31 w 44"/>
                  <a:gd name="T11" fmla="*/ 37 h 57"/>
                  <a:gd name="T12" fmla="*/ 34 w 44"/>
                  <a:gd name="T13" fmla="*/ 57 h 57"/>
                  <a:gd name="T14" fmla="*/ 38 w 44"/>
                  <a:gd name="T15" fmla="*/ 37 h 57"/>
                  <a:gd name="T16" fmla="*/ 40 w 44"/>
                  <a:gd name="T17" fmla="*/ 19 h 57"/>
                  <a:gd name="T18" fmla="*/ 44 w 44"/>
                  <a:gd name="T19" fmla="*/ 6 h 57"/>
                  <a:gd name="T20" fmla="*/ 32 w 44"/>
                  <a:gd name="T21" fmla="*/ 2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7">
                    <a:moveTo>
                      <a:pt x="32" y="28"/>
                    </a:moveTo>
                    <a:cubicBezTo>
                      <a:pt x="27" y="31"/>
                      <a:pt x="19" y="30"/>
                      <a:pt x="14" y="27"/>
                    </a:cubicBezTo>
                    <a:cubicBezTo>
                      <a:pt x="13" y="22"/>
                      <a:pt x="22" y="14"/>
                      <a:pt x="14" y="11"/>
                    </a:cubicBezTo>
                    <a:cubicBezTo>
                      <a:pt x="8" y="16"/>
                      <a:pt x="0" y="53"/>
                      <a:pt x="16" y="54"/>
                    </a:cubicBezTo>
                    <a:cubicBezTo>
                      <a:pt x="18" y="48"/>
                      <a:pt x="9" y="44"/>
                      <a:pt x="13" y="36"/>
                    </a:cubicBezTo>
                    <a:cubicBezTo>
                      <a:pt x="18" y="39"/>
                      <a:pt x="27" y="35"/>
                      <a:pt x="31" y="37"/>
                    </a:cubicBezTo>
                    <a:cubicBezTo>
                      <a:pt x="35" y="41"/>
                      <a:pt x="29" y="57"/>
                      <a:pt x="34" y="57"/>
                    </a:cubicBezTo>
                    <a:cubicBezTo>
                      <a:pt x="41" y="54"/>
                      <a:pt x="37" y="44"/>
                      <a:pt x="38" y="37"/>
                    </a:cubicBezTo>
                    <a:cubicBezTo>
                      <a:pt x="39" y="31"/>
                      <a:pt x="41" y="26"/>
                      <a:pt x="40" y="19"/>
                    </a:cubicBezTo>
                    <a:cubicBezTo>
                      <a:pt x="42" y="15"/>
                      <a:pt x="42" y="9"/>
                      <a:pt x="44" y="6"/>
                    </a:cubicBezTo>
                    <a:cubicBezTo>
                      <a:pt x="31" y="0"/>
                      <a:pt x="33" y="18"/>
                      <a:pt x="3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5" name="Freeform 912"/>
              <p:cNvSpPr>
                <a:spLocks/>
              </p:cNvSpPr>
              <p:nvPr/>
            </p:nvSpPr>
            <p:spPr bwMode="auto">
              <a:xfrm>
                <a:off x="9582150" y="6338887"/>
                <a:ext cx="119063" cy="185737"/>
              </a:xfrm>
              <a:custGeom>
                <a:avLst/>
                <a:gdLst>
                  <a:gd name="T0" fmla="*/ 9 w 49"/>
                  <a:gd name="T1" fmla="*/ 21 h 76"/>
                  <a:gd name="T2" fmla="*/ 33 w 49"/>
                  <a:gd name="T3" fmla="*/ 58 h 76"/>
                  <a:gd name="T4" fmla="*/ 27 w 49"/>
                  <a:gd name="T5" fmla="*/ 62 h 76"/>
                  <a:gd name="T6" fmla="*/ 9 w 49"/>
                  <a:gd name="T7" fmla="*/ 48 h 76"/>
                  <a:gd name="T8" fmla="*/ 38 w 49"/>
                  <a:gd name="T9" fmla="*/ 64 h 76"/>
                  <a:gd name="T10" fmla="*/ 16 w 49"/>
                  <a:gd name="T11" fmla="*/ 21 h 76"/>
                  <a:gd name="T12" fmla="*/ 31 w 49"/>
                  <a:gd name="T13" fmla="*/ 13 h 76"/>
                  <a:gd name="T14" fmla="*/ 46 w 49"/>
                  <a:gd name="T15" fmla="*/ 20 h 76"/>
                  <a:gd name="T16" fmla="*/ 9 w 49"/>
                  <a:gd name="T17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" h="76">
                    <a:moveTo>
                      <a:pt x="9" y="21"/>
                    </a:moveTo>
                    <a:cubicBezTo>
                      <a:pt x="6" y="43"/>
                      <a:pt x="30" y="40"/>
                      <a:pt x="33" y="58"/>
                    </a:cubicBezTo>
                    <a:cubicBezTo>
                      <a:pt x="31" y="60"/>
                      <a:pt x="29" y="62"/>
                      <a:pt x="27" y="62"/>
                    </a:cubicBezTo>
                    <a:cubicBezTo>
                      <a:pt x="17" y="64"/>
                      <a:pt x="13" y="51"/>
                      <a:pt x="9" y="48"/>
                    </a:cubicBezTo>
                    <a:cubicBezTo>
                      <a:pt x="0" y="63"/>
                      <a:pt x="27" y="76"/>
                      <a:pt x="38" y="64"/>
                    </a:cubicBezTo>
                    <a:cubicBezTo>
                      <a:pt x="49" y="43"/>
                      <a:pt x="13" y="37"/>
                      <a:pt x="16" y="21"/>
                    </a:cubicBezTo>
                    <a:cubicBezTo>
                      <a:pt x="17" y="16"/>
                      <a:pt x="25" y="12"/>
                      <a:pt x="31" y="13"/>
                    </a:cubicBezTo>
                    <a:cubicBezTo>
                      <a:pt x="38" y="13"/>
                      <a:pt x="38" y="21"/>
                      <a:pt x="46" y="20"/>
                    </a:cubicBezTo>
                    <a:cubicBezTo>
                      <a:pt x="49" y="0"/>
                      <a:pt x="12" y="3"/>
                      <a:pt x="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6" name="Freeform 914"/>
              <p:cNvSpPr>
                <a:spLocks/>
              </p:cNvSpPr>
              <p:nvPr/>
            </p:nvSpPr>
            <p:spPr bwMode="auto">
              <a:xfrm>
                <a:off x="9418638" y="6364287"/>
                <a:ext cx="23813" cy="33337"/>
              </a:xfrm>
              <a:custGeom>
                <a:avLst/>
                <a:gdLst>
                  <a:gd name="T0" fmla="*/ 5 w 10"/>
                  <a:gd name="T1" fmla="*/ 14 h 14"/>
                  <a:gd name="T2" fmla="*/ 7 w 10"/>
                  <a:gd name="T3" fmla="*/ 0 h 14"/>
                  <a:gd name="T4" fmla="*/ 3 w 10"/>
                  <a:gd name="T5" fmla="*/ 0 h 14"/>
                  <a:gd name="T6" fmla="*/ 5 w 10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5" y="14"/>
                    </a:moveTo>
                    <a:cubicBezTo>
                      <a:pt x="8" y="9"/>
                      <a:pt x="10" y="4"/>
                      <a:pt x="7" y="0"/>
                    </a:cubicBezTo>
                    <a:cubicBezTo>
                      <a:pt x="6" y="0"/>
                      <a:pt x="5" y="0"/>
                      <a:pt x="3" y="0"/>
                    </a:cubicBezTo>
                    <a:cubicBezTo>
                      <a:pt x="5" y="7"/>
                      <a:pt x="0" y="11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7" name="Freeform 915"/>
              <p:cNvSpPr>
                <a:spLocks/>
              </p:cNvSpPr>
              <p:nvPr/>
            </p:nvSpPr>
            <p:spPr bwMode="auto">
              <a:xfrm>
                <a:off x="9678988" y="6364287"/>
                <a:ext cx="107950" cy="130175"/>
              </a:xfrm>
              <a:custGeom>
                <a:avLst/>
                <a:gdLst>
                  <a:gd name="T0" fmla="*/ 29 w 44"/>
                  <a:gd name="T1" fmla="*/ 7 h 54"/>
                  <a:gd name="T2" fmla="*/ 43 w 44"/>
                  <a:gd name="T3" fmla="*/ 13 h 54"/>
                  <a:gd name="T4" fmla="*/ 28 w 44"/>
                  <a:gd name="T5" fmla="*/ 0 h 54"/>
                  <a:gd name="T6" fmla="*/ 13 w 44"/>
                  <a:gd name="T7" fmla="*/ 45 h 54"/>
                  <a:gd name="T8" fmla="*/ 43 w 44"/>
                  <a:gd name="T9" fmla="*/ 40 h 54"/>
                  <a:gd name="T10" fmla="*/ 17 w 44"/>
                  <a:gd name="T11" fmla="*/ 37 h 54"/>
                  <a:gd name="T12" fmla="*/ 29 w 44"/>
                  <a:gd name="T13" fmla="*/ 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4">
                    <a:moveTo>
                      <a:pt x="29" y="7"/>
                    </a:moveTo>
                    <a:cubicBezTo>
                      <a:pt x="37" y="6"/>
                      <a:pt x="36" y="15"/>
                      <a:pt x="43" y="13"/>
                    </a:cubicBezTo>
                    <a:cubicBezTo>
                      <a:pt x="44" y="2"/>
                      <a:pt x="32" y="0"/>
                      <a:pt x="28" y="0"/>
                    </a:cubicBezTo>
                    <a:cubicBezTo>
                      <a:pt x="12" y="1"/>
                      <a:pt x="0" y="31"/>
                      <a:pt x="13" y="45"/>
                    </a:cubicBezTo>
                    <a:cubicBezTo>
                      <a:pt x="19" y="52"/>
                      <a:pt x="40" y="54"/>
                      <a:pt x="43" y="40"/>
                    </a:cubicBezTo>
                    <a:cubicBezTo>
                      <a:pt x="37" y="43"/>
                      <a:pt x="20" y="45"/>
                      <a:pt x="17" y="37"/>
                    </a:cubicBezTo>
                    <a:cubicBezTo>
                      <a:pt x="13" y="26"/>
                      <a:pt x="17" y="8"/>
                      <a:pt x="2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8" name="Freeform 916"/>
              <p:cNvSpPr>
                <a:spLocks/>
              </p:cNvSpPr>
              <p:nvPr/>
            </p:nvSpPr>
            <p:spPr bwMode="auto">
              <a:xfrm>
                <a:off x="10079038" y="6375400"/>
                <a:ext cx="90488" cy="117475"/>
              </a:xfrm>
              <a:custGeom>
                <a:avLst/>
                <a:gdLst>
                  <a:gd name="T0" fmla="*/ 7 w 37"/>
                  <a:gd name="T1" fmla="*/ 36 h 48"/>
                  <a:gd name="T2" fmla="*/ 12 w 37"/>
                  <a:gd name="T3" fmla="*/ 2 h 48"/>
                  <a:gd name="T4" fmla="*/ 8 w 37"/>
                  <a:gd name="T5" fmla="*/ 1 h 48"/>
                  <a:gd name="T6" fmla="*/ 0 w 37"/>
                  <a:gd name="T7" fmla="*/ 45 h 48"/>
                  <a:gd name="T8" fmla="*/ 34 w 37"/>
                  <a:gd name="T9" fmla="*/ 35 h 48"/>
                  <a:gd name="T10" fmla="*/ 7 w 37"/>
                  <a:gd name="T11" fmla="*/ 3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48">
                    <a:moveTo>
                      <a:pt x="7" y="36"/>
                    </a:moveTo>
                    <a:cubicBezTo>
                      <a:pt x="9" y="26"/>
                      <a:pt x="11" y="14"/>
                      <a:pt x="12" y="2"/>
                    </a:cubicBezTo>
                    <a:cubicBezTo>
                      <a:pt x="10" y="2"/>
                      <a:pt x="10" y="0"/>
                      <a:pt x="8" y="1"/>
                    </a:cubicBezTo>
                    <a:cubicBezTo>
                      <a:pt x="4" y="15"/>
                      <a:pt x="2" y="33"/>
                      <a:pt x="0" y="45"/>
                    </a:cubicBezTo>
                    <a:cubicBezTo>
                      <a:pt x="13" y="44"/>
                      <a:pt x="37" y="48"/>
                      <a:pt x="34" y="35"/>
                    </a:cubicBezTo>
                    <a:cubicBezTo>
                      <a:pt x="27" y="34"/>
                      <a:pt x="12" y="40"/>
                      <a:pt x="7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9" name="Freeform 917"/>
              <p:cNvSpPr>
                <a:spLocks noEditPoints="1"/>
              </p:cNvSpPr>
              <p:nvPr/>
            </p:nvSpPr>
            <p:spPr bwMode="auto">
              <a:xfrm>
                <a:off x="9886950" y="6370637"/>
                <a:ext cx="87313" cy="96837"/>
              </a:xfrm>
              <a:custGeom>
                <a:avLst/>
                <a:gdLst>
                  <a:gd name="T0" fmla="*/ 18 w 36"/>
                  <a:gd name="T1" fmla="*/ 10 h 40"/>
                  <a:gd name="T2" fmla="*/ 11 w 36"/>
                  <a:gd name="T3" fmla="*/ 5 h 40"/>
                  <a:gd name="T4" fmla="*/ 19 w 36"/>
                  <a:gd name="T5" fmla="*/ 39 h 40"/>
                  <a:gd name="T6" fmla="*/ 36 w 36"/>
                  <a:gd name="T7" fmla="*/ 15 h 40"/>
                  <a:gd name="T8" fmla="*/ 18 w 36"/>
                  <a:gd name="T9" fmla="*/ 10 h 40"/>
                  <a:gd name="T10" fmla="*/ 22 w 36"/>
                  <a:gd name="T11" fmla="*/ 34 h 40"/>
                  <a:gd name="T12" fmla="*/ 12 w 36"/>
                  <a:gd name="T13" fmla="*/ 20 h 40"/>
                  <a:gd name="T14" fmla="*/ 29 w 36"/>
                  <a:gd name="T15" fmla="*/ 17 h 40"/>
                  <a:gd name="T16" fmla="*/ 22 w 36"/>
                  <a:gd name="T1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40">
                    <a:moveTo>
                      <a:pt x="18" y="10"/>
                    </a:moveTo>
                    <a:cubicBezTo>
                      <a:pt x="18" y="7"/>
                      <a:pt x="14" y="0"/>
                      <a:pt x="11" y="5"/>
                    </a:cubicBezTo>
                    <a:cubicBezTo>
                      <a:pt x="0" y="17"/>
                      <a:pt x="7" y="39"/>
                      <a:pt x="19" y="39"/>
                    </a:cubicBezTo>
                    <a:cubicBezTo>
                      <a:pt x="31" y="40"/>
                      <a:pt x="34" y="27"/>
                      <a:pt x="36" y="15"/>
                    </a:cubicBezTo>
                    <a:cubicBezTo>
                      <a:pt x="32" y="12"/>
                      <a:pt x="25" y="5"/>
                      <a:pt x="18" y="10"/>
                    </a:cubicBezTo>
                    <a:close/>
                    <a:moveTo>
                      <a:pt x="22" y="34"/>
                    </a:moveTo>
                    <a:cubicBezTo>
                      <a:pt x="16" y="32"/>
                      <a:pt x="12" y="27"/>
                      <a:pt x="12" y="20"/>
                    </a:cubicBezTo>
                    <a:cubicBezTo>
                      <a:pt x="12" y="13"/>
                      <a:pt x="25" y="15"/>
                      <a:pt x="29" y="17"/>
                    </a:cubicBezTo>
                    <a:cubicBezTo>
                      <a:pt x="30" y="26"/>
                      <a:pt x="27" y="30"/>
                      <a:pt x="22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0" name="Freeform 920"/>
              <p:cNvSpPr>
                <a:spLocks noEditPoints="1"/>
              </p:cNvSpPr>
              <p:nvPr/>
            </p:nvSpPr>
            <p:spPr bwMode="auto">
              <a:xfrm>
                <a:off x="9952038" y="6389687"/>
                <a:ext cx="107950" cy="95250"/>
              </a:xfrm>
              <a:custGeom>
                <a:avLst/>
                <a:gdLst>
                  <a:gd name="T0" fmla="*/ 12 w 44"/>
                  <a:gd name="T1" fmla="*/ 4 h 39"/>
                  <a:gd name="T2" fmla="*/ 43 w 44"/>
                  <a:gd name="T3" fmla="*/ 17 h 39"/>
                  <a:gd name="T4" fmla="*/ 12 w 44"/>
                  <a:gd name="T5" fmla="*/ 4 h 39"/>
                  <a:gd name="T6" fmla="*/ 18 w 44"/>
                  <a:gd name="T7" fmla="*/ 10 h 39"/>
                  <a:gd name="T8" fmla="*/ 36 w 44"/>
                  <a:gd name="T9" fmla="*/ 16 h 39"/>
                  <a:gd name="T10" fmla="*/ 18 w 44"/>
                  <a:gd name="T11" fmla="*/ 1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39">
                    <a:moveTo>
                      <a:pt x="12" y="4"/>
                    </a:moveTo>
                    <a:cubicBezTo>
                      <a:pt x="0" y="35"/>
                      <a:pt x="42" y="39"/>
                      <a:pt x="43" y="17"/>
                    </a:cubicBezTo>
                    <a:cubicBezTo>
                      <a:pt x="44" y="1"/>
                      <a:pt x="26" y="0"/>
                      <a:pt x="12" y="4"/>
                    </a:cubicBezTo>
                    <a:close/>
                    <a:moveTo>
                      <a:pt x="18" y="10"/>
                    </a:moveTo>
                    <a:cubicBezTo>
                      <a:pt x="26" y="6"/>
                      <a:pt x="36" y="8"/>
                      <a:pt x="36" y="16"/>
                    </a:cubicBezTo>
                    <a:cubicBezTo>
                      <a:pt x="36" y="28"/>
                      <a:pt x="15" y="28"/>
                      <a:pt x="1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1" name="Freeform 925"/>
              <p:cNvSpPr>
                <a:spLocks/>
              </p:cNvSpPr>
              <p:nvPr/>
            </p:nvSpPr>
            <p:spPr bwMode="auto">
              <a:xfrm>
                <a:off x="9859963" y="6499225"/>
                <a:ext cx="128588" cy="12700"/>
              </a:xfrm>
              <a:custGeom>
                <a:avLst/>
                <a:gdLst>
                  <a:gd name="T0" fmla="*/ 23 w 53"/>
                  <a:gd name="T1" fmla="*/ 1 h 5"/>
                  <a:gd name="T2" fmla="*/ 0 w 53"/>
                  <a:gd name="T3" fmla="*/ 5 h 5"/>
                  <a:gd name="T4" fmla="*/ 53 w 53"/>
                  <a:gd name="T5" fmla="*/ 5 h 5"/>
                  <a:gd name="T6" fmla="*/ 23 w 53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5">
                    <a:moveTo>
                      <a:pt x="23" y="1"/>
                    </a:moveTo>
                    <a:cubicBezTo>
                      <a:pt x="15" y="1"/>
                      <a:pt x="7" y="3"/>
                      <a:pt x="0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43" y="2"/>
                      <a:pt x="33" y="0"/>
                      <a:pt x="2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24" name="Freeform 870"/>
            <p:cNvSpPr>
              <a:spLocks/>
            </p:cNvSpPr>
            <p:nvPr/>
          </p:nvSpPr>
          <p:spPr bwMode="auto">
            <a:xfrm rot="394503">
              <a:off x="197293" y="162155"/>
              <a:ext cx="332462" cy="28662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5" name="Freeform 870"/>
            <p:cNvSpPr>
              <a:spLocks/>
            </p:cNvSpPr>
            <p:nvPr/>
          </p:nvSpPr>
          <p:spPr bwMode="auto">
            <a:xfrm rot="394503">
              <a:off x="2037292" y="788468"/>
              <a:ext cx="332462" cy="28662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6" name="Freeform 870"/>
            <p:cNvSpPr>
              <a:spLocks/>
            </p:cNvSpPr>
            <p:nvPr/>
          </p:nvSpPr>
          <p:spPr bwMode="auto">
            <a:xfrm rot="394503">
              <a:off x="2285321" y="1363561"/>
              <a:ext cx="237058" cy="20437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7" name="Freeform 870"/>
            <p:cNvSpPr>
              <a:spLocks/>
            </p:cNvSpPr>
            <p:nvPr/>
          </p:nvSpPr>
          <p:spPr bwMode="auto">
            <a:xfrm rot="394503">
              <a:off x="739056" y="2253689"/>
              <a:ext cx="237058" cy="20437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8" name="Freeform 635"/>
            <p:cNvSpPr>
              <a:spLocks/>
            </p:cNvSpPr>
            <p:nvPr/>
          </p:nvSpPr>
          <p:spPr bwMode="auto">
            <a:xfrm rot="3469135">
              <a:off x="2069455" y="3158384"/>
              <a:ext cx="100809" cy="284262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57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5563024" y="2963304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1258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563024" y="3503635"/>
            <a:ext cx="4783371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1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259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4049557" y="2946692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4152194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26" name="组 1225"/>
          <p:cNvGrpSpPr/>
          <p:nvPr userDrawn="1"/>
        </p:nvGrpSpPr>
        <p:grpSpPr>
          <a:xfrm>
            <a:off x="343637" y="314705"/>
            <a:ext cx="1751939" cy="999088"/>
            <a:chOff x="343638" y="314705"/>
            <a:chExt cx="1420240" cy="809928"/>
          </a:xfrm>
          <a:blipFill>
            <a:blip r:embed="rId2"/>
            <a:stretch>
              <a:fillRect/>
            </a:stretch>
          </a:blipFill>
        </p:grpSpPr>
        <p:grpSp>
          <p:nvGrpSpPr>
            <p:cNvPr id="1227" name="组 1226"/>
            <p:cNvGrpSpPr/>
            <p:nvPr/>
          </p:nvGrpSpPr>
          <p:grpSpPr>
            <a:xfrm>
              <a:off x="343638" y="314705"/>
              <a:ext cx="821894" cy="809928"/>
              <a:chOff x="2561321" y="682567"/>
              <a:chExt cx="821894" cy="809928"/>
            </a:xfrm>
            <a:grpFill/>
          </p:grpSpPr>
          <p:sp>
            <p:nvSpPr>
              <p:cNvPr id="1240" name="Freeform 788"/>
              <p:cNvSpPr>
                <a:spLocks noEditPoints="1"/>
              </p:cNvSpPr>
              <p:nvPr/>
            </p:nvSpPr>
            <p:spPr bwMode="auto">
              <a:xfrm>
                <a:off x="2609770" y="682567"/>
                <a:ext cx="643672" cy="692769"/>
              </a:xfrm>
              <a:custGeom>
                <a:avLst/>
                <a:gdLst>
                  <a:gd name="T0" fmla="*/ 216 w 243"/>
                  <a:gd name="T1" fmla="*/ 220 h 266"/>
                  <a:gd name="T2" fmla="*/ 96 w 243"/>
                  <a:gd name="T3" fmla="*/ 9 h 266"/>
                  <a:gd name="T4" fmla="*/ 12 w 243"/>
                  <a:gd name="T5" fmla="*/ 166 h 266"/>
                  <a:gd name="T6" fmla="*/ 43 w 243"/>
                  <a:gd name="T7" fmla="*/ 228 h 266"/>
                  <a:gd name="T8" fmla="*/ 153 w 243"/>
                  <a:gd name="T9" fmla="*/ 259 h 266"/>
                  <a:gd name="T10" fmla="*/ 159 w 243"/>
                  <a:gd name="T11" fmla="*/ 238 h 266"/>
                  <a:gd name="T12" fmla="*/ 169 w 243"/>
                  <a:gd name="T13" fmla="*/ 201 h 266"/>
                  <a:gd name="T14" fmla="*/ 202 w 243"/>
                  <a:gd name="T15" fmla="*/ 195 h 266"/>
                  <a:gd name="T16" fmla="*/ 226 w 243"/>
                  <a:gd name="T17" fmla="*/ 163 h 266"/>
                  <a:gd name="T18" fmla="*/ 159 w 243"/>
                  <a:gd name="T19" fmla="*/ 32 h 266"/>
                  <a:gd name="T20" fmla="*/ 208 w 243"/>
                  <a:gd name="T21" fmla="*/ 72 h 266"/>
                  <a:gd name="T22" fmla="*/ 187 w 243"/>
                  <a:gd name="T23" fmla="*/ 74 h 266"/>
                  <a:gd name="T24" fmla="*/ 176 w 243"/>
                  <a:gd name="T25" fmla="*/ 92 h 266"/>
                  <a:gd name="T26" fmla="*/ 161 w 243"/>
                  <a:gd name="T27" fmla="*/ 74 h 266"/>
                  <a:gd name="T28" fmla="*/ 161 w 243"/>
                  <a:gd name="T29" fmla="*/ 50 h 266"/>
                  <a:gd name="T30" fmla="*/ 152 w 243"/>
                  <a:gd name="T31" fmla="*/ 52 h 266"/>
                  <a:gd name="T32" fmla="*/ 153 w 243"/>
                  <a:gd name="T33" fmla="*/ 23 h 266"/>
                  <a:gd name="T34" fmla="*/ 137 w 243"/>
                  <a:gd name="T35" fmla="*/ 59 h 266"/>
                  <a:gd name="T36" fmla="*/ 168 w 243"/>
                  <a:gd name="T37" fmla="*/ 60 h 266"/>
                  <a:gd name="T38" fmla="*/ 171 w 243"/>
                  <a:gd name="T39" fmla="*/ 81 h 266"/>
                  <a:gd name="T40" fmla="*/ 193 w 243"/>
                  <a:gd name="T41" fmla="*/ 76 h 266"/>
                  <a:gd name="T42" fmla="*/ 220 w 243"/>
                  <a:gd name="T43" fmla="*/ 102 h 266"/>
                  <a:gd name="T44" fmla="*/ 183 w 243"/>
                  <a:gd name="T45" fmla="*/ 133 h 266"/>
                  <a:gd name="T46" fmla="*/ 122 w 243"/>
                  <a:gd name="T47" fmla="*/ 120 h 266"/>
                  <a:gd name="T48" fmla="*/ 111 w 243"/>
                  <a:gd name="T49" fmla="*/ 47 h 266"/>
                  <a:gd name="T50" fmla="*/ 153 w 243"/>
                  <a:gd name="T51" fmla="*/ 23 h 266"/>
                  <a:gd name="T52" fmla="*/ 17 w 243"/>
                  <a:gd name="T53" fmla="*/ 123 h 266"/>
                  <a:gd name="T54" fmla="*/ 55 w 243"/>
                  <a:gd name="T55" fmla="*/ 51 h 266"/>
                  <a:gd name="T56" fmla="*/ 66 w 243"/>
                  <a:gd name="T57" fmla="*/ 82 h 266"/>
                  <a:gd name="T58" fmla="*/ 46 w 243"/>
                  <a:gd name="T59" fmla="*/ 101 h 266"/>
                  <a:gd name="T60" fmla="*/ 76 w 243"/>
                  <a:gd name="T61" fmla="*/ 138 h 266"/>
                  <a:gd name="T62" fmla="*/ 108 w 243"/>
                  <a:gd name="T63" fmla="*/ 173 h 266"/>
                  <a:gd name="T64" fmla="*/ 55 w 243"/>
                  <a:gd name="T65" fmla="*/ 213 h 266"/>
                  <a:gd name="T66" fmla="*/ 65 w 243"/>
                  <a:gd name="T67" fmla="*/ 237 h 266"/>
                  <a:gd name="T68" fmla="*/ 52 w 243"/>
                  <a:gd name="T69" fmla="*/ 221 h 266"/>
                  <a:gd name="T70" fmla="*/ 108 w 243"/>
                  <a:gd name="T71" fmla="*/ 181 h 266"/>
                  <a:gd name="T72" fmla="*/ 88 w 243"/>
                  <a:gd name="T73" fmla="*/ 151 h 266"/>
                  <a:gd name="T74" fmla="*/ 51 w 243"/>
                  <a:gd name="T75" fmla="*/ 131 h 266"/>
                  <a:gd name="T76" fmla="*/ 90 w 243"/>
                  <a:gd name="T77" fmla="*/ 115 h 266"/>
                  <a:gd name="T78" fmla="*/ 62 w 243"/>
                  <a:gd name="T79" fmla="*/ 63 h 266"/>
                  <a:gd name="T80" fmla="*/ 131 w 243"/>
                  <a:gd name="T81" fmla="*/ 17 h 266"/>
                  <a:gd name="T82" fmla="*/ 105 w 243"/>
                  <a:gd name="T83" fmla="*/ 62 h 266"/>
                  <a:gd name="T84" fmla="*/ 115 w 243"/>
                  <a:gd name="T85" fmla="*/ 121 h 266"/>
                  <a:gd name="T86" fmla="*/ 180 w 243"/>
                  <a:gd name="T87" fmla="*/ 142 h 266"/>
                  <a:gd name="T88" fmla="*/ 221 w 243"/>
                  <a:gd name="T89" fmla="*/ 109 h 266"/>
                  <a:gd name="T90" fmla="*/ 213 w 243"/>
                  <a:gd name="T91" fmla="*/ 156 h 266"/>
                  <a:gd name="T92" fmla="*/ 195 w 243"/>
                  <a:gd name="T93" fmla="*/ 192 h 266"/>
                  <a:gd name="T94" fmla="*/ 171 w 243"/>
                  <a:gd name="T95" fmla="*/ 192 h 266"/>
                  <a:gd name="T96" fmla="*/ 165 w 243"/>
                  <a:gd name="T97" fmla="*/ 230 h 266"/>
                  <a:gd name="T98" fmla="*/ 153 w 243"/>
                  <a:gd name="T99" fmla="*/ 252 h 266"/>
                  <a:gd name="T100" fmla="*/ 135 w 243"/>
                  <a:gd name="T101" fmla="*/ 236 h 266"/>
                  <a:gd name="T102" fmla="*/ 65 w 243"/>
                  <a:gd name="T103" fmla="*/ 237 h 266"/>
                  <a:gd name="T104" fmla="*/ 71 w 243"/>
                  <a:gd name="T105" fmla="*/ 233 h 266"/>
                  <a:gd name="T106" fmla="*/ 133 w 243"/>
                  <a:gd name="T107" fmla="*/ 243 h 266"/>
                  <a:gd name="T108" fmla="*/ 70 w 243"/>
                  <a:gd name="T109" fmla="*/ 237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3" h="266">
                    <a:moveTo>
                      <a:pt x="153" y="259"/>
                    </a:moveTo>
                    <a:cubicBezTo>
                      <a:pt x="179" y="254"/>
                      <a:pt x="206" y="236"/>
                      <a:pt x="216" y="220"/>
                    </a:cubicBezTo>
                    <a:cubicBezTo>
                      <a:pt x="243" y="179"/>
                      <a:pt x="238" y="111"/>
                      <a:pt x="215" y="69"/>
                    </a:cubicBezTo>
                    <a:cubicBezTo>
                      <a:pt x="193" y="30"/>
                      <a:pt x="151" y="0"/>
                      <a:pt x="96" y="9"/>
                    </a:cubicBezTo>
                    <a:cubicBezTo>
                      <a:pt x="83" y="14"/>
                      <a:pt x="69" y="22"/>
                      <a:pt x="61" y="31"/>
                    </a:cubicBezTo>
                    <a:cubicBezTo>
                      <a:pt x="31" y="59"/>
                      <a:pt x="0" y="108"/>
                      <a:pt x="12" y="166"/>
                    </a:cubicBezTo>
                    <a:cubicBezTo>
                      <a:pt x="16" y="185"/>
                      <a:pt x="25" y="209"/>
                      <a:pt x="35" y="222"/>
                    </a:cubicBezTo>
                    <a:cubicBezTo>
                      <a:pt x="36" y="224"/>
                      <a:pt x="41" y="225"/>
                      <a:pt x="43" y="228"/>
                    </a:cubicBezTo>
                    <a:cubicBezTo>
                      <a:pt x="45" y="231"/>
                      <a:pt x="46" y="234"/>
                      <a:pt x="48" y="236"/>
                    </a:cubicBezTo>
                    <a:cubicBezTo>
                      <a:pt x="72" y="257"/>
                      <a:pt x="119" y="266"/>
                      <a:pt x="153" y="259"/>
                    </a:cubicBezTo>
                    <a:close/>
                    <a:moveTo>
                      <a:pt x="160" y="249"/>
                    </a:moveTo>
                    <a:cubicBezTo>
                      <a:pt x="159" y="246"/>
                      <a:pt x="158" y="243"/>
                      <a:pt x="159" y="238"/>
                    </a:cubicBezTo>
                    <a:cubicBezTo>
                      <a:pt x="170" y="239"/>
                      <a:pt x="171" y="234"/>
                      <a:pt x="174" y="227"/>
                    </a:cubicBezTo>
                    <a:cubicBezTo>
                      <a:pt x="171" y="220"/>
                      <a:pt x="161" y="208"/>
                      <a:pt x="169" y="201"/>
                    </a:cubicBezTo>
                    <a:cubicBezTo>
                      <a:pt x="178" y="199"/>
                      <a:pt x="177" y="213"/>
                      <a:pt x="186" y="214"/>
                    </a:cubicBezTo>
                    <a:cubicBezTo>
                      <a:pt x="197" y="215"/>
                      <a:pt x="199" y="206"/>
                      <a:pt x="202" y="195"/>
                    </a:cubicBezTo>
                    <a:cubicBezTo>
                      <a:pt x="207" y="193"/>
                      <a:pt x="212" y="190"/>
                      <a:pt x="215" y="185"/>
                    </a:cubicBezTo>
                    <a:cubicBezTo>
                      <a:pt x="215" y="174"/>
                      <a:pt x="209" y="157"/>
                      <a:pt x="226" y="163"/>
                    </a:cubicBezTo>
                    <a:cubicBezTo>
                      <a:pt x="225" y="209"/>
                      <a:pt x="199" y="239"/>
                      <a:pt x="160" y="249"/>
                    </a:cubicBezTo>
                    <a:close/>
                    <a:moveTo>
                      <a:pt x="159" y="32"/>
                    </a:moveTo>
                    <a:cubicBezTo>
                      <a:pt x="160" y="31"/>
                      <a:pt x="160" y="28"/>
                      <a:pt x="160" y="26"/>
                    </a:cubicBezTo>
                    <a:cubicBezTo>
                      <a:pt x="182" y="35"/>
                      <a:pt x="195" y="54"/>
                      <a:pt x="208" y="72"/>
                    </a:cubicBezTo>
                    <a:cubicBezTo>
                      <a:pt x="206" y="74"/>
                      <a:pt x="199" y="68"/>
                      <a:pt x="195" y="67"/>
                    </a:cubicBezTo>
                    <a:cubicBezTo>
                      <a:pt x="192" y="69"/>
                      <a:pt x="189" y="71"/>
                      <a:pt x="187" y="74"/>
                    </a:cubicBezTo>
                    <a:cubicBezTo>
                      <a:pt x="187" y="78"/>
                      <a:pt x="186" y="82"/>
                      <a:pt x="190" y="83"/>
                    </a:cubicBezTo>
                    <a:cubicBezTo>
                      <a:pt x="185" y="86"/>
                      <a:pt x="185" y="93"/>
                      <a:pt x="176" y="92"/>
                    </a:cubicBezTo>
                    <a:cubicBezTo>
                      <a:pt x="178" y="87"/>
                      <a:pt x="179" y="80"/>
                      <a:pt x="175" y="74"/>
                    </a:cubicBezTo>
                    <a:cubicBezTo>
                      <a:pt x="169" y="72"/>
                      <a:pt x="165" y="77"/>
                      <a:pt x="161" y="74"/>
                    </a:cubicBezTo>
                    <a:cubicBezTo>
                      <a:pt x="165" y="69"/>
                      <a:pt x="171" y="66"/>
                      <a:pt x="175" y="61"/>
                    </a:cubicBezTo>
                    <a:cubicBezTo>
                      <a:pt x="174" y="53"/>
                      <a:pt x="166" y="51"/>
                      <a:pt x="161" y="50"/>
                    </a:cubicBezTo>
                    <a:cubicBezTo>
                      <a:pt x="156" y="54"/>
                      <a:pt x="152" y="59"/>
                      <a:pt x="146" y="63"/>
                    </a:cubicBezTo>
                    <a:cubicBezTo>
                      <a:pt x="140" y="60"/>
                      <a:pt x="151" y="57"/>
                      <a:pt x="152" y="52"/>
                    </a:cubicBezTo>
                    <a:cubicBezTo>
                      <a:pt x="153" y="43"/>
                      <a:pt x="146" y="30"/>
                      <a:pt x="159" y="32"/>
                    </a:cubicBezTo>
                    <a:close/>
                    <a:moveTo>
                      <a:pt x="153" y="23"/>
                    </a:moveTo>
                    <a:cubicBezTo>
                      <a:pt x="147" y="26"/>
                      <a:pt x="139" y="39"/>
                      <a:pt x="146" y="48"/>
                    </a:cubicBezTo>
                    <a:cubicBezTo>
                      <a:pt x="145" y="54"/>
                      <a:pt x="139" y="54"/>
                      <a:pt x="137" y="59"/>
                    </a:cubicBezTo>
                    <a:cubicBezTo>
                      <a:pt x="137" y="65"/>
                      <a:pt x="141" y="67"/>
                      <a:pt x="144" y="70"/>
                    </a:cubicBezTo>
                    <a:cubicBezTo>
                      <a:pt x="154" y="70"/>
                      <a:pt x="158" y="51"/>
                      <a:pt x="168" y="60"/>
                    </a:cubicBezTo>
                    <a:cubicBezTo>
                      <a:pt x="166" y="66"/>
                      <a:pt x="157" y="65"/>
                      <a:pt x="153" y="71"/>
                    </a:cubicBezTo>
                    <a:cubicBezTo>
                      <a:pt x="153" y="80"/>
                      <a:pt x="164" y="83"/>
                      <a:pt x="171" y="81"/>
                    </a:cubicBezTo>
                    <a:cubicBezTo>
                      <a:pt x="171" y="88"/>
                      <a:pt x="170" y="95"/>
                      <a:pt x="174" y="99"/>
                    </a:cubicBezTo>
                    <a:cubicBezTo>
                      <a:pt x="187" y="99"/>
                      <a:pt x="196" y="89"/>
                      <a:pt x="193" y="76"/>
                    </a:cubicBezTo>
                    <a:cubicBezTo>
                      <a:pt x="200" y="74"/>
                      <a:pt x="206" y="83"/>
                      <a:pt x="213" y="82"/>
                    </a:cubicBezTo>
                    <a:cubicBezTo>
                      <a:pt x="216" y="88"/>
                      <a:pt x="218" y="94"/>
                      <a:pt x="220" y="102"/>
                    </a:cubicBezTo>
                    <a:cubicBezTo>
                      <a:pt x="210" y="103"/>
                      <a:pt x="216" y="116"/>
                      <a:pt x="212" y="122"/>
                    </a:cubicBezTo>
                    <a:cubicBezTo>
                      <a:pt x="199" y="123"/>
                      <a:pt x="194" y="132"/>
                      <a:pt x="183" y="133"/>
                    </a:cubicBezTo>
                    <a:cubicBezTo>
                      <a:pt x="172" y="133"/>
                      <a:pt x="159" y="121"/>
                      <a:pt x="149" y="119"/>
                    </a:cubicBezTo>
                    <a:cubicBezTo>
                      <a:pt x="138" y="117"/>
                      <a:pt x="133" y="125"/>
                      <a:pt x="122" y="120"/>
                    </a:cubicBezTo>
                    <a:cubicBezTo>
                      <a:pt x="122" y="105"/>
                      <a:pt x="115" y="90"/>
                      <a:pt x="105" y="80"/>
                    </a:cubicBezTo>
                    <a:cubicBezTo>
                      <a:pt x="109" y="71"/>
                      <a:pt x="115" y="60"/>
                      <a:pt x="111" y="47"/>
                    </a:cubicBezTo>
                    <a:cubicBezTo>
                      <a:pt x="127" y="46"/>
                      <a:pt x="134" y="34"/>
                      <a:pt x="138" y="20"/>
                    </a:cubicBezTo>
                    <a:cubicBezTo>
                      <a:pt x="146" y="20"/>
                      <a:pt x="146" y="21"/>
                      <a:pt x="153" y="23"/>
                    </a:cubicBezTo>
                    <a:close/>
                    <a:moveTo>
                      <a:pt x="39" y="212"/>
                    </a:moveTo>
                    <a:cubicBezTo>
                      <a:pt x="23" y="189"/>
                      <a:pt x="13" y="155"/>
                      <a:pt x="17" y="123"/>
                    </a:cubicBezTo>
                    <a:cubicBezTo>
                      <a:pt x="22" y="92"/>
                      <a:pt x="38" y="69"/>
                      <a:pt x="51" y="50"/>
                    </a:cubicBezTo>
                    <a:cubicBezTo>
                      <a:pt x="53" y="50"/>
                      <a:pt x="53" y="51"/>
                      <a:pt x="55" y="51"/>
                    </a:cubicBezTo>
                    <a:cubicBezTo>
                      <a:pt x="58" y="54"/>
                      <a:pt x="52" y="61"/>
                      <a:pt x="55" y="64"/>
                    </a:cubicBezTo>
                    <a:cubicBezTo>
                      <a:pt x="59" y="72"/>
                      <a:pt x="65" y="74"/>
                      <a:pt x="66" y="82"/>
                    </a:cubicBezTo>
                    <a:cubicBezTo>
                      <a:pt x="71" y="94"/>
                      <a:pt x="88" y="93"/>
                      <a:pt x="89" y="108"/>
                    </a:cubicBezTo>
                    <a:cubicBezTo>
                      <a:pt x="75" y="103"/>
                      <a:pt x="61" y="97"/>
                      <a:pt x="46" y="101"/>
                    </a:cubicBezTo>
                    <a:cubicBezTo>
                      <a:pt x="42" y="107"/>
                      <a:pt x="50" y="119"/>
                      <a:pt x="42" y="126"/>
                    </a:cubicBezTo>
                    <a:cubicBezTo>
                      <a:pt x="46" y="141"/>
                      <a:pt x="61" y="144"/>
                      <a:pt x="76" y="138"/>
                    </a:cubicBezTo>
                    <a:cubicBezTo>
                      <a:pt x="79" y="154"/>
                      <a:pt x="89" y="164"/>
                      <a:pt x="108" y="164"/>
                    </a:cubicBezTo>
                    <a:cubicBezTo>
                      <a:pt x="108" y="167"/>
                      <a:pt x="108" y="170"/>
                      <a:pt x="108" y="173"/>
                    </a:cubicBezTo>
                    <a:cubicBezTo>
                      <a:pt x="93" y="166"/>
                      <a:pt x="57" y="158"/>
                      <a:pt x="47" y="171"/>
                    </a:cubicBezTo>
                    <a:cubicBezTo>
                      <a:pt x="52" y="184"/>
                      <a:pt x="56" y="196"/>
                      <a:pt x="55" y="213"/>
                    </a:cubicBezTo>
                    <a:cubicBezTo>
                      <a:pt x="49" y="214"/>
                      <a:pt x="43" y="208"/>
                      <a:pt x="39" y="212"/>
                    </a:cubicBezTo>
                    <a:close/>
                    <a:moveTo>
                      <a:pt x="65" y="237"/>
                    </a:moveTo>
                    <a:cubicBezTo>
                      <a:pt x="55" y="233"/>
                      <a:pt x="48" y="227"/>
                      <a:pt x="43" y="218"/>
                    </a:cubicBezTo>
                    <a:cubicBezTo>
                      <a:pt x="48" y="217"/>
                      <a:pt x="49" y="220"/>
                      <a:pt x="52" y="221"/>
                    </a:cubicBezTo>
                    <a:cubicBezTo>
                      <a:pt x="69" y="217"/>
                      <a:pt x="62" y="185"/>
                      <a:pt x="55" y="174"/>
                    </a:cubicBezTo>
                    <a:cubicBezTo>
                      <a:pt x="70" y="167"/>
                      <a:pt x="94" y="172"/>
                      <a:pt x="108" y="181"/>
                    </a:cubicBezTo>
                    <a:cubicBezTo>
                      <a:pt x="115" y="178"/>
                      <a:pt x="116" y="166"/>
                      <a:pt x="114" y="157"/>
                    </a:cubicBezTo>
                    <a:cubicBezTo>
                      <a:pt x="106" y="155"/>
                      <a:pt x="93" y="157"/>
                      <a:pt x="88" y="151"/>
                    </a:cubicBezTo>
                    <a:cubicBezTo>
                      <a:pt x="85" y="143"/>
                      <a:pt x="84" y="135"/>
                      <a:pt x="77" y="131"/>
                    </a:cubicBezTo>
                    <a:cubicBezTo>
                      <a:pt x="68" y="133"/>
                      <a:pt x="58" y="138"/>
                      <a:pt x="51" y="131"/>
                    </a:cubicBezTo>
                    <a:cubicBezTo>
                      <a:pt x="53" y="125"/>
                      <a:pt x="53" y="119"/>
                      <a:pt x="51" y="108"/>
                    </a:cubicBezTo>
                    <a:cubicBezTo>
                      <a:pt x="66" y="103"/>
                      <a:pt x="78" y="113"/>
                      <a:pt x="90" y="115"/>
                    </a:cubicBezTo>
                    <a:cubicBezTo>
                      <a:pt x="104" y="101"/>
                      <a:pt x="83" y="88"/>
                      <a:pt x="73" y="81"/>
                    </a:cubicBezTo>
                    <a:cubicBezTo>
                      <a:pt x="72" y="72"/>
                      <a:pt x="66" y="68"/>
                      <a:pt x="62" y="63"/>
                    </a:cubicBezTo>
                    <a:cubicBezTo>
                      <a:pt x="63" y="54"/>
                      <a:pt x="60" y="48"/>
                      <a:pt x="58" y="43"/>
                    </a:cubicBezTo>
                    <a:cubicBezTo>
                      <a:pt x="74" y="26"/>
                      <a:pt x="98" y="12"/>
                      <a:pt x="131" y="17"/>
                    </a:cubicBezTo>
                    <a:cubicBezTo>
                      <a:pt x="132" y="35"/>
                      <a:pt x="116" y="43"/>
                      <a:pt x="103" y="41"/>
                    </a:cubicBezTo>
                    <a:cubicBezTo>
                      <a:pt x="100" y="49"/>
                      <a:pt x="106" y="55"/>
                      <a:pt x="105" y="62"/>
                    </a:cubicBezTo>
                    <a:cubicBezTo>
                      <a:pt x="105" y="69"/>
                      <a:pt x="99" y="73"/>
                      <a:pt x="97" y="80"/>
                    </a:cubicBezTo>
                    <a:cubicBezTo>
                      <a:pt x="104" y="93"/>
                      <a:pt x="117" y="100"/>
                      <a:pt x="115" y="121"/>
                    </a:cubicBezTo>
                    <a:cubicBezTo>
                      <a:pt x="119" y="133"/>
                      <a:pt x="132" y="125"/>
                      <a:pt x="142" y="126"/>
                    </a:cubicBezTo>
                    <a:cubicBezTo>
                      <a:pt x="157" y="127"/>
                      <a:pt x="168" y="136"/>
                      <a:pt x="180" y="142"/>
                    </a:cubicBezTo>
                    <a:cubicBezTo>
                      <a:pt x="191" y="137"/>
                      <a:pt x="205" y="129"/>
                      <a:pt x="217" y="129"/>
                    </a:cubicBezTo>
                    <a:cubicBezTo>
                      <a:pt x="220" y="124"/>
                      <a:pt x="222" y="117"/>
                      <a:pt x="221" y="109"/>
                    </a:cubicBezTo>
                    <a:cubicBezTo>
                      <a:pt x="228" y="120"/>
                      <a:pt x="227" y="145"/>
                      <a:pt x="227" y="158"/>
                    </a:cubicBezTo>
                    <a:cubicBezTo>
                      <a:pt x="222" y="157"/>
                      <a:pt x="217" y="154"/>
                      <a:pt x="213" y="156"/>
                    </a:cubicBezTo>
                    <a:cubicBezTo>
                      <a:pt x="204" y="162"/>
                      <a:pt x="207" y="169"/>
                      <a:pt x="208" y="182"/>
                    </a:cubicBezTo>
                    <a:cubicBezTo>
                      <a:pt x="205" y="187"/>
                      <a:pt x="198" y="188"/>
                      <a:pt x="195" y="192"/>
                    </a:cubicBezTo>
                    <a:cubicBezTo>
                      <a:pt x="194" y="201"/>
                      <a:pt x="193" y="203"/>
                      <a:pt x="189" y="207"/>
                    </a:cubicBezTo>
                    <a:cubicBezTo>
                      <a:pt x="179" y="204"/>
                      <a:pt x="180" y="193"/>
                      <a:pt x="171" y="192"/>
                    </a:cubicBezTo>
                    <a:cubicBezTo>
                      <a:pt x="163" y="192"/>
                      <a:pt x="159" y="200"/>
                      <a:pt x="159" y="209"/>
                    </a:cubicBezTo>
                    <a:cubicBezTo>
                      <a:pt x="159" y="217"/>
                      <a:pt x="166" y="223"/>
                      <a:pt x="165" y="230"/>
                    </a:cubicBezTo>
                    <a:cubicBezTo>
                      <a:pt x="161" y="230"/>
                      <a:pt x="160" y="232"/>
                      <a:pt x="154" y="231"/>
                    </a:cubicBezTo>
                    <a:cubicBezTo>
                      <a:pt x="151" y="237"/>
                      <a:pt x="151" y="243"/>
                      <a:pt x="153" y="252"/>
                    </a:cubicBezTo>
                    <a:cubicBezTo>
                      <a:pt x="151" y="253"/>
                      <a:pt x="145" y="250"/>
                      <a:pt x="145" y="253"/>
                    </a:cubicBezTo>
                    <a:cubicBezTo>
                      <a:pt x="139" y="250"/>
                      <a:pt x="139" y="242"/>
                      <a:pt x="135" y="236"/>
                    </a:cubicBezTo>
                    <a:cubicBezTo>
                      <a:pt x="112" y="231"/>
                      <a:pt x="92" y="230"/>
                      <a:pt x="71" y="224"/>
                    </a:cubicBezTo>
                    <a:cubicBezTo>
                      <a:pt x="68" y="227"/>
                      <a:pt x="64" y="230"/>
                      <a:pt x="65" y="237"/>
                    </a:cubicBezTo>
                    <a:close/>
                    <a:moveTo>
                      <a:pt x="70" y="237"/>
                    </a:moveTo>
                    <a:cubicBezTo>
                      <a:pt x="70" y="235"/>
                      <a:pt x="71" y="235"/>
                      <a:pt x="71" y="233"/>
                    </a:cubicBezTo>
                    <a:cubicBezTo>
                      <a:pt x="77" y="228"/>
                      <a:pt x="83" y="236"/>
                      <a:pt x="89" y="238"/>
                    </a:cubicBezTo>
                    <a:cubicBezTo>
                      <a:pt x="104" y="242"/>
                      <a:pt x="123" y="238"/>
                      <a:pt x="133" y="243"/>
                    </a:cubicBezTo>
                    <a:cubicBezTo>
                      <a:pt x="134" y="247"/>
                      <a:pt x="130" y="252"/>
                      <a:pt x="133" y="253"/>
                    </a:cubicBezTo>
                    <a:cubicBezTo>
                      <a:pt x="114" y="253"/>
                      <a:pt x="81" y="253"/>
                      <a:pt x="70" y="23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1" name="Freeform 823"/>
              <p:cNvSpPr>
                <a:spLocks noEditPoints="1"/>
              </p:cNvSpPr>
              <p:nvPr/>
            </p:nvSpPr>
            <p:spPr bwMode="auto">
              <a:xfrm>
                <a:off x="2609770" y="1300626"/>
                <a:ext cx="136694" cy="123951"/>
              </a:xfrm>
              <a:custGeom>
                <a:avLst/>
                <a:gdLst>
                  <a:gd name="T0" fmla="*/ 1 w 52"/>
                  <a:gd name="T1" fmla="*/ 20 h 48"/>
                  <a:gd name="T2" fmla="*/ 13 w 52"/>
                  <a:gd name="T3" fmla="*/ 39 h 48"/>
                  <a:gd name="T4" fmla="*/ 25 w 52"/>
                  <a:gd name="T5" fmla="*/ 36 h 48"/>
                  <a:gd name="T6" fmla="*/ 39 w 52"/>
                  <a:gd name="T7" fmla="*/ 45 h 48"/>
                  <a:gd name="T8" fmla="*/ 52 w 52"/>
                  <a:gd name="T9" fmla="*/ 19 h 48"/>
                  <a:gd name="T10" fmla="*/ 1 w 52"/>
                  <a:gd name="T11" fmla="*/ 20 h 48"/>
                  <a:gd name="T12" fmla="*/ 29 w 52"/>
                  <a:gd name="T13" fmla="*/ 21 h 48"/>
                  <a:gd name="T14" fmla="*/ 44 w 52"/>
                  <a:gd name="T15" fmla="*/ 24 h 48"/>
                  <a:gd name="T16" fmla="*/ 36 w 52"/>
                  <a:gd name="T17" fmla="*/ 38 h 48"/>
                  <a:gd name="T18" fmla="*/ 29 w 52"/>
                  <a:gd name="T19" fmla="*/ 21 h 48"/>
                  <a:gd name="T20" fmla="*/ 19 w 52"/>
                  <a:gd name="T21" fmla="*/ 32 h 48"/>
                  <a:gd name="T22" fmla="*/ 10 w 52"/>
                  <a:gd name="T23" fmla="*/ 30 h 48"/>
                  <a:gd name="T24" fmla="*/ 8 w 52"/>
                  <a:gd name="T25" fmla="*/ 18 h 48"/>
                  <a:gd name="T26" fmla="*/ 21 w 52"/>
                  <a:gd name="T27" fmla="*/ 19 h 48"/>
                  <a:gd name="T28" fmla="*/ 19 w 52"/>
                  <a:gd name="T29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" h="48">
                    <a:moveTo>
                      <a:pt x="1" y="20"/>
                    </a:moveTo>
                    <a:cubicBezTo>
                      <a:pt x="0" y="28"/>
                      <a:pt x="6" y="36"/>
                      <a:pt x="13" y="39"/>
                    </a:cubicBezTo>
                    <a:cubicBezTo>
                      <a:pt x="19" y="41"/>
                      <a:pt x="24" y="36"/>
                      <a:pt x="25" y="36"/>
                    </a:cubicBezTo>
                    <a:cubicBezTo>
                      <a:pt x="29" y="37"/>
                      <a:pt x="33" y="48"/>
                      <a:pt x="39" y="45"/>
                    </a:cubicBezTo>
                    <a:cubicBezTo>
                      <a:pt x="48" y="41"/>
                      <a:pt x="52" y="32"/>
                      <a:pt x="52" y="19"/>
                    </a:cubicBezTo>
                    <a:cubicBezTo>
                      <a:pt x="35" y="17"/>
                      <a:pt x="3" y="0"/>
                      <a:pt x="1" y="20"/>
                    </a:cubicBezTo>
                    <a:close/>
                    <a:moveTo>
                      <a:pt x="29" y="21"/>
                    </a:moveTo>
                    <a:cubicBezTo>
                      <a:pt x="35" y="21"/>
                      <a:pt x="38" y="24"/>
                      <a:pt x="44" y="24"/>
                    </a:cubicBezTo>
                    <a:cubicBezTo>
                      <a:pt x="43" y="31"/>
                      <a:pt x="41" y="35"/>
                      <a:pt x="36" y="38"/>
                    </a:cubicBezTo>
                    <a:cubicBezTo>
                      <a:pt x="29" y="37"/>
                      <a:pt x="26" y="28"/>
                      <a:pt x="29" y="21"/>
                    </a:cubicBezTo>
                    <a:close/>
                    <a:moveTo>
                      <a:pt x="19" y="32"/>
                    </a:moveTo>
                    <a:cubicBezTo>
                      <a:pt x="14" y="33"/>
                      <a:pt x="15" y="29"/>
                      <a:pt x="10" y="30"/>
                    </a:cubicBezTo>
                    <a:cubicBezTo>
                      <a:pt x="8" y="27"/>
                      <a:pt x="7" y="23"/>
                      <a:pt x="8" y="18"/>
                    </a:cubicBezTo>
                    <a:cubicBezTo>
                      <a:pt x="14" y="17"/>
                      <a:pt x="16" y="20"/>
                      <a:pt x="21" y="19"/>
                    </a:cubicBezTo>
                    <a:cubicBezTo>
                      <a:pt x="20" y="24"/>
                      <a:pt x="21" y="27"/>
                      <a:pt x="19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Freeform 831"/>
              <p:cNvSpPr>
                <a:spLocks noEditPoints="1"/>
              </p:cNvSpPr>
              <p:nvPr/>
            </p:nvSpPr>
            <p:spPr bwMode="auto">
              <a:xfrm>
                <a:off x="2609770" y="1380429"/>
                <a:ext cx="147076" cy="112066"/>
              </a:xfrm>
              <a:custGeom>
                <a:avLst/>
                <a:gdLst>
                  <a:gd name="T0" fmla="*/ 35 w 56"/>
                  <a:gd name="T1" fmla="*/ 40 h 43"/>
                  <a:gd name="T2" fmla="*/ 1 w 56"/>
                  <a:gd name="T3" fmla="*/ 21 h 43"/>
                  <a:gd name="T4" fmla="*/ 35 w 56"/>
                  <a:gd name="T5" fmla="*/ 40 h 43"/>
                  <a:gd name="T6" fmla="*/ 33 w 56"/>
                  <a:gd name="T7" fmla="*/ 26 h 43"/>
                  <a:gd name="T8" fmla="*/ 32 w 56"/>
                  <a:gd name="T9" fmla="*/ 33 h 43"/>
                  <a:gd name="T10" fmla="*/ 9 w 56"/>
                  <a:gd name="T11" fmla="*/ 21 h 43"/>
                  <a:gd name="T12" fmla="*/ 33 w 56"/>
                  <a:gd name="T13" fmla="*/ 26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43">
                    <a:moveTo>
                      <a:pt x="35" y="40"/>
                    </a:moveTo>
                    <a:cubicBezTo>
                      <a:pt x="56" y="17"/>
                      <a:pt x="3" y="0"/>
                      <a:pt x="1" y="21"/>
                    </a:cubicBezTo>
                    <a:cubicBezTo>
                      <a:pt x="0" y="34"/>
                      <a:pt x="21" y="43"/>
                      <a:pt x="35" y="40"/>
                    </a:cubicBezTo>
                    <a:close/>
                    <a:moveTo>
                      <a:pt x="33" y="26"/>
                    </a:moveTo>
                    <a:cubicBezTo>
                      <a:pt x="32" y="28"/>
                      <a:pt x="32" y="30"/>
                      <a:pt x="32" y="33"/>
                    </a:cubicBezTo>
                    <a:cubicBezTo>
                      <a:pt x="22" y="37"/>
                      <a:pt x="10" y="31"/>
                      <a:pt x="9" y="21"/>
                    </a:cubicBezTo>
                    <a:cubicBezTo>
                      <a:pt x="17" y="16"/>
                      <a:pt x="27" y="22"/>
                      <a:pt x="3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1243" name="组 1242"/>
              <p:cNvGrpSpPr/>
              <p:nvPr/>
            </p:nvGrpSpPr>
            <p:grpSpPr>
              <a:xfrm>
                <a:off x="2561321" y="694453"/>
                <a:ext cx="821894" cy="582400"/>
                <a:chOff x="2561321" y="694453"/>
                <a:chExt cx="821894" cy="582400"/>
              </a:xfrm>
              <a:grpFill/>
            </p:grpSpPr>
            <p:sp>
              <p:nvSpPr>
                <p:cNvPr id="1244" name="Freeform 636"/>
                <p:cNvSpPr>
                  <a:spLocks/>
                </p:cNvSpPr>
                <p:nvPr/>
              </p:nvSpPr>
              <p:spPr bwMode="auto">
                <a:xfrm>
                  <a:off x="3275936" y="745392"/>
                  <a:ext cx="107279" cy="283560"/>
                </a:xfrm>
                <a:custGeom>
                  <a:avLst/>
                  <a:gdLst>
                    <a:gd name="T0" fmla="*/ 35 w 41"/>
                    <a:gd name="T1" fmla="*/ 30 h 109"/>
                    <a:gd name="T2" fmla="*/ 21 w 41"/>
                    <a:gd name="T3" fmla="*/ 0 h 109"/>
                    <a:gd name="T4" fmla="*/ 0 w 41"/>
                    <a:gd name="T5" fmla="*/ 21 h 109"/>
                    <a:gd name="T6" fmla="*/ 13 w 41"/>
                    <a:gd name="T7" fmla="*/ 26 h 109"/>
                    <a:gd name="T8" fmla="*/ 4 w 41"/>
                    <a:gd name="T9" fmla="*/ 88 h 109"/>
                    <a:gd name="T10" fmla="*/ 17 w 41"/>
                    <a:gd name="T11" fmla="*/ 109 h 109"/>
                    <a:gd name="T12" fmla="*/ 12 w 41"/>
                    <a:gd name="T13" fmla="*/ 91 h 109"/>
                    <a:gd name="T14" fmla="*/ 19 w 41"/>
                    <a:gd name="T15" fmla="*/ 27 h 109"/>
                    <a:gd name="T16" fmla="*/ 35 w 41"/>
                    <a:gd name="T17" fmla="*/ 30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09">
                      <a:moveTo>
                        <a:pt x="35" y="30"/>
                      </a:moveTo>
                      <a:cubicBezTo>
                        <a:pt x="41" y="16"/>
                        <a:pt x="30" y="8"/>
                        <a:pt x="21" y="0"/>
                      </a:cubicBezTo>
                      <a:cubicBezTo>
                        <a:pt x="14" y="7"/>
                        <a:pt x="6" y="12"/>
                        <a:pt x="0" y="21"/>
                      </a:cubicBezTo>
                      <a:cubicBezTo>
                        <a:pt x="3" y="26"/>
                        <a:pt x="7" y="23"/>
                        <a:pt x="13" y="26"/>
                      </a:cubicBezTo>
                      <a:cubicBezTo>
                        <a:pt x="3" y="44"/>
                        <a:pt x="28" y="73"/>
                        <a:pt x="4" y="88"/>
                      </a:cubicBezTo>
                      <a:cubicBezTo>
                        <a:pt x="4" y="96"/>
                        <a:pt x="4" y="109"/>
                        <a:pt x="17" y="109"/>
                      </a:cubicBezTo>
                      <a:cubicBezTo>
                        <a:pt x="18" y="102"/>
                        <a:pt x="9" y="99"/>
                        <a:pt x="12" y="91"/>
                      </a:cubicBezTo>
                      <a:cubicBezTo>
                        <a:pt x="35" y="79"/>
                        <a:pt x="17" y="47"/>
                        <a:pt x="19" y="27"/>
                      </a:cubicBezTo>
                      <a:cubicBezTo>
                        <a:pt x="25" y="30"/>
                        <a:pt x="31" y="31"/>
                        <a:pt x="35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5" name="Freeform 787"/>
                <p:cNvSpPr>
                  <a:spLocks/>
                </p:cNvSpPr>
                <p:nvPr/>
              </p:nvSpPr>
              <p:spPr bwMode="auto">
                <a:xfrm>
                  <a:off x="2621882" y="694453"/>
                  <a:ext cx="79594" cy="81502"/>
                </a:xfrm>
                <a:custGeom>
                  <a:avLst/>
                  <a:gdLst>
                    <a:gd name="T0" fmla="*/ 9 w 30"/>
                    <a:gd name="T1" fmla="*/ 20 h 31"/>
                    <a:gd name="T2" fmla="*/ 30 w 30"/>
                    <a:gd name="T3" fmla="*/ 4 h 31"/>
                    <a:gd name="T4" fmla="*/ 28 w 30"/>
                    <a:gd name="T5" fmla="*/ 0 h 31"/>
                    <a:gd name="T6" fmla="*/ 0 w 30"/>
                    <a:gd name="T7" fmla="*/ 30 h 31"/>
                    <a:gd name="T8" fmla="*/ 9 w 30"/>
                    <a:gd name="T9" fmla="*/ 2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" h="31">
                      <a:moveTo>
                        <a:pt x="9" y="20"/>
                      </a:moveTo>
                      <a:cubicBezTo>
                        <a:pt x="15" y="14"/>
                        <a:pt x="22" y="9"/>
                        <a:pt x="30" y="4"/>
                      </a:cubicBezTo>
                      <a:cubicBezTo>
                        <a:pt x="30" y="2"/>
                        <a:pt x="30" y="0"/>
                        <a:pt x="28" y="0"/>
                      </a:cubicBezTo>
                      <a:cubicBezTo>
                        <a:pt x="16" y="6"/>
                        <a:pt x="1" y="16"/>
                        <a:pt x="0" y="30"/>
                      </a:cubicBezTo>
                      <a:cubicBezTo>
                        <a:pt x="6" y="31"/>
                        <a:pt x="7" y="23"/>
                        <a:pt x="9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6" name="Freeform 789"/>
                <p:cNvSpPr>
                  <a:spLocks/>
                </p:cNvSpPr>
                <p:nvPr/>
              </p:nvSpPr>
              <p:spPr bwMode="auto">
                <a:xfrm>
                  <a:off x="3177309" y="713130"/>
                  <a:ext cx="74404" cy="62825"/>
                </a:xfrm>
                <a:custGeom>
                  <a:avLst/>
                  <a:gdLst>
                    <a:gd name="T0" fmla="*/ 18 w 28"/>
                    <a:gd name="T1" fmla="*/ 24 h 24"/>
                    <a:gd name="T2" fmla="*/ 7 w 28"/>
                    <a:gd name="T3" fmla="*/ 0 h 24"/>
                    <a:gd name="T4" fmla="*/ 18 w 28"/>
                    <a:gd name="T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24">
                      <a:moveTo>
                        <a:pt x="18" y="24"/>
                      </a:moveTo>
                      <a:cubicBezTo>
                        <a:pt x="28" y="18"/>
                        <a:pt x="15" y="2"/>
                        <a:pt x="7" y="0"/>
                      </a:cubicBezTo>
                      <a:cubicBezTo>
                        <a:pt x="0" y="9"/>
                        <a:pt x="19" y="12"/>
                        <a:pt x="18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7" name="Freeform 790"/>
                <p:cNvSpPr>
                  <a:spLocks/>
                </p:cNvSpPr>
                <p:nvPr/>
              </p:nvSpPr>
              <p:spPr bwMode="auto">
                <a:xfrm>
                  <a:off x="3128860" y="716526"/>
                  <a:ext cx="58830" cy="79805"/>
                </a:xfrm>
                <a:custGeom>
                  <a:avLst/>
                  <a:gdLst>
                    <a:gd name="T0" fmla="*/ 20 w 22"/>
                    <a:gd name="T1" fmla="*/ 31 h 31"/>
                    <a:gd name="T2" fmla="*/ 21 w 22"/>
                    <a:gd name="T3" fmla="*/ 16 h 31"/>
                    <a:gd name="T4" fmla="*/ 2 w 22"/>
                    <a:gd name="T5" fmla="*/ 0 h 31"/>
                    <a:gd name="T6" fmla="*/ 1 w 22"/>
                    <a:gd name="T7" fmla="*/ 6 h 31"/>
                    <a:gd name="T8" fmla="*/ 17 w 22"/>
                    <a:gd name="T9" fmla="*/ 21 h 31"/>
                    <a:gd name="T10" fmla="*/ 20 w 22"/>
                    <a:gd name="T11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1">
                      <a:moveTo>
                        <a:pt x="20" y="31"/>
                      </a:moveTo>
                      <a:cubicBezTo>
                        <a:pt x="22" y="28"/>
                        <a:pt x="21" y="21"/>
                        <a:pt x="21" y="16"/>
                      </a:cubicBezTo>
                      <a:cubicBezTo>
                        <a:pt x="16" y="10"/>
                        <a:pt x="11" y="3"/>
                        <a:pt x="2" y="0"/>
                      </a:cubicBezTo>
                      <a:cubicBezTo>
                        <a:pt x="2" y="2"/>
                        <a:pt x="0" y="3"/>
                        <a:pt x="1" y="6"/>
                      </a:cubicBezTo>
                      <a:cubicBezTo>
                        <a:pt x="5" y="12"/>
                        <a:pt x="14" y="14"/>
                        <a:pt x="17" y="21"/>
                      </a:cubicBezTo>
                      <a:cubicBezTo>
                        <a:pt x="17" y="25"/>
                        <a:pt x="16" y="31"/>
                        <a:pt x="20" y="3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8" name="Freeform 811"/>
                <p:cNvSpPr>
                  <a:spLocks noEditPoints="1"/>
                </p:cNvSpPr>
                <p:nvPr/>
              </p:nvSpPr>
              <p:spPr bwMode="auto">
                <a:xfrm>
                  <a:off x="2877966" y="1081588"/>
                  <a:ext cx="152267" cy="168098"/>
                </a:xfrm>
                <a:custGeom>
                  <a:avLst/>
                  <a:gdLst>
                    <a:gd name="T0" fmla="*/ 51 w 58"/>
                    <a:gd name="T1" fmla="*/ 44 h 65"/>
                    <a:gd name="T2" fmla="*/ 58 w 58"/>
                    <a:gd name="T3" fmla="*/ 15 h 65"/>
                    <a:gd name="T4" fmla="*/ 19 w 58"/>
                    <a:gd name="T5" fmla="*/ 34 h 65"/>
                    <a:gd name="T6" fmla="*/ 0 w 58"/>
                    <a:gd name="T7" fmla="*/ 50 h 65"/>
                    <a:gd name="T8" fmla="*/ 51 w 58"/>
                    <a:gd name="T9" fmla="*/ 44 h 65"/>
                    <a:gd name="T10" fmla="*/ 26 w 58"/>
                    <a:gd name="T11" fmla="*/ 37 h 65"/>
                    <a:gd name="T12" fmla="*/ 32 w 58"/>
                    <a:gd name="T13" fmla="*/ 22 h 65"/>
                    <a:gd name="T14" fmla="*/ 43 w 58"/>
                    <a:gd name="T15" fmla="*/ 19 h 65"/>
                    <a:gd name="T16" fmla="*/ 43 w 58"/>
                    <a:gd name="T17" fmla="*/ 15 h 65"/>
                    <a:gd name="T18" fmla="*/ 49 w 58"/>
                    <a:gd name="T19" fmla="*/ 18 h 65"/>
                    <a:gd name="T20" fmla="*/ 45 w 58"/>
                    <a:gd name="T21" fmla="*/ 40 h 65"/>
                    <a:gd name="T22" fmla="*/ 7 w 58"/>
                    <a:gd name="T23" fmla="*/ 49 h 65"/>
                    <a:gd name="T24" fmla="*/ 26 w 58"/>
                    <a:gd name="T25" fmla="*/ 37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8" h="65">
                      <a:moveTo>
                        <a:pt x="51" y="44"/>
                      </a:moveTo>
                      <a:cubicBezTo>
                        <a:pt x="52" y="33"/>
                        <a:pt x="54" y="26"/>
                        <a:pt x="58" y="15"/>
                      </a:cubicBezTo>
                      <a:cubicBezTo>
                        <a:pt x="42" y="0"/>
                        <a:pt x="22" y="15"/>
                        <a:pt x="19" y="34"/>
                      </a:cubicBezTo>
                      <a:cubicBezTo>
                        <a:pt x="10" y="36"/>
                        <a:pt x="0" y="38"/>
                        <a:pt x="0" y="50"/>
                      </a:cubicBezTo>
                      <a:cubicBezTo>
                        <a:pt x="15" y="65"/>
                        <a:pt x="38" y="51"/>
                        <a:pt x="51" y="44"/>
                      </a:cubicBezTo>
                      <a:close/>
                      <a:moveTo>
                        <a:pt x="26" y="37"/>
                      </a:moveTo>
                      <a:cubicBezTo>
                        <a:pt x="27" y="29"/>
                        <a:pt x="32" y="26"/>
                        <a:pt x="32" y="22"/>
                      </a:cubicBezTo>
                      <a:cubicBezTo>
                        <a:pt x="36" y="22"/>
                        <a:pt x="38" y="19"/>
                        <a:pt x="43" y="19"/>
                      </a:cubicBezTo>
                      <a:cubicBezTo>
                        <a:pt x="43" y="18"/>
                        <a:pt x="43" y="16"/>
                        <a:pt x="43" y="15"/>
                      </a:cubicBezTo>
                      <a:cubicBezTo>
                        <a:pt x="46" y="15"/>
                        <a:pt x="47" y="17"/>
                        <a:pt x="49" y="18"/>
                      </a:cubicBezTo>
                      <a:cubicBezTo>
                        <a:pt x="47" y="24"/>
                        <a:pt x="46" y="32"/>
                        <a:pt x="45" y="40"/>
                      </a:cubicBezTo>
                      <a:cubicBezTo>
                        <a:pt x="33" y="44"/>
                        <a:pt x="22" y="56"/>
                        <a:pt x="7" y="49"/>
                      </a:cubicBezTo>
                      <a:cubicBezTo>
                        <a:pt x="9" y="40"/>
                        <a:pt x="22" y="43"/>
                        <a:pt x="26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9" name="Freeform 813"/>
                <p:cNvSpPr>
                  <a:spLocks/>
                </p:cNvSpPr>
                <p:nvPr/>
              </p:nvSpPr>
              <p:spPr bwMode="auto">
                <a:xfrm>
                  <a:off x="3237869" y="1127433"/>
                  <a:ext cx="43258" cy="93387"/>
                </a:xfrm>
                <a:custGeom>
                  <a:avLst/>
                  <a:gdLst>
                    <a:gd name="T0" fmla="*/ 4 w 16"/>
                    <a:gd name="T1" fmla="*/ 36 h 36"/>
                    <a:gd name="T2" fmla="*/ 16 w 16"/>
                    <a:gd name="T3" fmla="*/ 1 h 36"/>
                    <a:gd name="T4" fmla="*/ 12 w 16"/>
                    <a:gd name="T5" fmla="*/ 0 h 36"/>
                    <a:gd name="T6" fmla="*/ 9 w 16"/>
                    <a:gd name="T7" fmla="*/ 4 h 36"/>
                    <a:gd name="T8" fmla="*/ 4 w 16"/>
                    <a:gd name="T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6">
                      <a:moveTo>
                        <a:pt x="4" y="36"/>
                      </a:moveTo>
                      <a:cubicBezTo>
                        <a:pt x="13" y="30"/>
                        <a:pt x="14" y="11"/>
                        <a:pt x="16" y="1"/>
                      </a:cubicBezTo>
                      <a:cubicBezTo>
                        <a:pt x="14" y="1"/>
                        <a:pt x="13" y="1"/>
                        <a:pt x="12" y="0"/>
                      </a:cubicBezTo>
                      <a:cubicBezTo>
                        <a:pt x="12" y="2"/>
                        <a:pt x="8" y="1"/>
                        <a:pt x="9" y="4"/>
                      </a:cubicBezTo>
                      <a:cubicBezTo>
                        <a:pt x="13" y="15"/>
                        <a:pt x="0" y="26"/>
                        <a:pt x="4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0" name="Freeform 814"/>
                <p:cNvSpPr>
                  <a:spLocks/>
                </p:cNvSpPr>
                <p:nvPr/>
              </p:nvSpPr>
              <p:spPr bwMode="auto">
                <a:xfrm>
                  <a:off x="3272475" y="1146111"/>
                  <a:ext cx="44988" cy="81502"/>
                </a:xfrm>
                <a:custGeom>
                  <a:avLst/>
                  <a:gdLst>
                    <a:gd name="T0" fmla="*/ 17 w 17"/>
                    <a:gd name="T1" fmla="*/ 2 h 31"/>
                    <a:gd name="T2" fmla="*/ 13 w 17"/>
                    <a:gd name="T3" fmla="*/ 0 h 31"/>
                    <a:gd name="T4" fmla="*/ 0 w 17"/>
                    <a:gd name="T5" fmla="*/ 31 h 31"/>
                    <a:gd name="T6" fmla="*/ 17 w 17"/>
                    <a:gd name="T7" fmla="*/ 2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1">
                      <a:moveTo>
                        <a:pt x="17" y="2"/>
                      </a:moveTo>
                      <a:cubicBezTo>
                        <a:pt x="15" y="2"/>
                        <a:pt x="15" y="0"/>
                        <a:pt x="13" y="0"/>
                      </a:cubicBezTo>
                      <a:cubicBezTo>
                        <a:pt x="8" y="10"/>
                        <a:pt x="4" y="20"/>
                        <a:pt x="0" y="31"/>
                      </a:cubicBezTo>
                      <a:cubicBezTo>
                        <a:pt x="12" y="28"/>
                        <a:pt x="12" y="12"/>
                        <a:pt x="1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1" name="Freeform 817"/>
                <p:cNvSpPr>
                  <a:spLocks/>
                </p:cNvSpPr>
                <p:nvPr/>
              </p:nvSpPr>
              <p:spPr bwMode="auto">
                <a:xfrm>
                  <a:off x="2597657" y="1190258"/>
                  <a:ext cx="53640" cy="67919"/>
                </a:xfrm>
                <a:custGeom>
                  <a:avLst/>
                  <a:gdLst>
                    <a:gd name="T0" fmla="*/ 20 w 20"/>
                    <a:gd name="T1" fmla="*/ 26 h 26"/>
                    <a:gd name="T2" fmla="*/ 4 w 20"/>
                    <a:gd name="T3" fmla="*/ 0 h 26"/>
                    <a:gd name="T4" fmla="*/ 20 w 20"/>
                    <a:gd name="T5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26">
                      <a:moveTo>
                        <a:pt x="20" y="26"/>
                      </a:moveTo>
                      <a:cubicBezTo>
                        <a:pt x="15" y="17"/>
                        <a:pt x="12" y="5"/>
                        <a:pt x="4" y="0"/>
                      </a:cubicBezTo>
                      <a:cubicBezTo>
                        <a:pt x="0" y="7"/>
                        <a:pt x="8" y="25"/>
                        <a:pt x="20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2" name="Freeform 820"/>
                <p:cNvSpPr>
                  <a:spLocks/>
                </p:cNvSpPr>
                <p:nvPr/>
              </p:nvSpPr>
              <p:spPr bwMode="auto">
                <a:xfrm>
                  <a:off x="2561321" y="1220821"/>
                  <a:ext cx="60561" cy="56032"/>
                </a:xfrm>
                <a:custGeom>
                  <a:avLst/>
                  <a:gdLst>
                    <a:gd name="T0" fmla="*/ 23 w 23"/>
                    <a:gd name="T1" fmla="*/ 21 h 21"/>
                    <a:gd name="T2" fmla="*/ 4 w 23"/>
                    <a:gd name="T3" fmla="*/ 0 h 21"/>
                    <a:gd name="T4" fmla="*/ 0 w 23"/>
                    <a:gd name="T5" fmla="*/ 0 h 21"/>
                    <a:gd name="T6" fmla="*/ 23 w 23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1">
                      <a:moveTo>
                        <a:pt x="23" y="21"/>
                      </a:moveTo>
                      <a:cubicBezTo>
                        <a:pt x="21" y="10"/>
                        <a:pt x="8" y="9"/>
                        <a:pt x="4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14"/>
                        <a:pt x="13" y="16"/>
                        <a:pt x="23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3" name="Freeform 861"/>
                <p:cNvSpPr>
                  <a:spLocks/>
                </p:cNvSpPr>
                <p:nvPr/>
              </p:nvSpPr>
              <p:spPr bwMode="auto">
                <a:xfrm>
                  <a:off x="2635724" y="723318"/>
                  <a:ext cx="109010" cy="83200"/>
                </a:xfrm>
                <a:custGeom>
                  <a:avLst/>
                  <a:gdLst>
                    <a:gd name="T0" fmla="*/ 26 w 41"/>
                    <a:gd name="T1" fmla="*/ 17 h 32"/>
                    <a:gd name="T2" fmla="*/ 41 w 41"/>
                    <a:gd name="T3" fmla="*/ 3 h 32"/>
                    <a:gd name="T4" fmla="*/ 38 w 41"/>
                    <a:gd name="T5" fmla="*/ 0 h 32"/>
                    <a:gd name="T6" fmla="*/ 11 w 41"/>
                    <a:gd name="T7" fmla="*/ 26 h 32"/>
                    <a:gd name="T8" fmla="*/ 13 w 41"/>
                    <a:gd name="T9" fmla="*/ 32 h 32"/>
                    <a:gd name="T10" fmla="*/ 26 w 41"/>
                    <a:gd name="T11" fmla="*/ 1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1" h="32">
                      <a:moveTo>
                        <a:pt x="26" y="17"/>
                      </a:moveTo>
                      <a:cubicBezTo>
                        <a:pt x="31" y="12"/>
                        <a:pt x="38" y="10"/>
                        <a:pt x="41" y="3"/>
                      </a:cubicBezTo>
                      <a:cubicBezTo>
                        <a:pt x="39" y="3"/>
                        <a:pt x="38" y="3"/>
                        <a:pt x="38" y="0"/>
                      </a:cubicBezTo>
                      <a:cubicBezTo>
                        <a:pt x="25" y="4"/>
                        <a:pt x="21" y="18"/>
                        <a:pt x="11" y="26"/>
                      </a:cubicBezTo>
                      <a:cubicBezTo>
                        <a:pt x="0" y="17"/>
                        <a:pt x="10" y="29"/>
                        <a:pt x="13" y="32"/>
                      </a:cubicBezTo>
                      <a:cubicBezTo>
                        <a:pt x="21" y="31"/>
                        <a:pt x="22" y="22"/>
                        <a:pt x="26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228" name="组 1227"/>
            <p:cNvGrpSpPr/>
            <p:nvPr/>
          </p:nvGrpSpPr>
          <p:grpSpPr>
            <a:xfrm>
              <a:off x="1196676" y="437787"/>
              <a:ext cx="567202" cy="515392"/>
              <a:chOff x="9683751" y="4926012"/>
              <a:chExt cx="660399" cy="600076"/>
            </a:xfrm>
            <a:grpFill/>
          </p:grpSpPr>
          <p:sp>
            <p:nvSpPr>
              <p:cNvPr id="1229" name="Freeform 735"/>
              <p:cNvSpPr>
                <a:spLocks noEditPoints="1"/>
              </p:cNvSpPr>
              <p:nvPr/>
            </p:nvSpPr>
            <p:spPr bwMode="auto">
              <a:xfrm>
                <a:off x="10017126" y="4960938"/>
                <a:ext cx="204788" cy="346075"/>
              </a:xfrm>
              <a:custGeom>
                <a:avLst/>
                <a:gdLst>
                  <a:gd name="T0" fmla="*/ 61 w 84"/>
                  <a:gd name="T1" fmla="*/ 94 h 142"/>
                  <a:gd name="T2" fmla="*/ 46 w 84"/>
                  <a:gd name="T3" fmla="*/ 110 h 142"/>
                  <a:gd name="T4" fmla="*/ 37 w 84"/>
                  <a:gd name="T5" fmla="*/ 92 h 142"/>
                  <a:gd name="T6" fmla="*/ 36 w 84"/>
                  <a:gd name="T7" fmla="*/ 66 h 142"/>
                  <a:gd name="T8" fmla="*/ 47 w 84"/>
                  <a:gd name="T9" fmla="*/ 32 h 142"/>
                  <a:gd name="T10" fmla="*/ 25 w 84"/>
                  <a:gd name="T11" fmla="*/ 2 h 142"/>
                  <a:gd name="T12" fmla="*/ 6 w 84"/>
                  <a:gd name="T13" fmla="*/ 83 h 142"/>
                  <a:gd name="T14" fmla="*/ 29 w 84"/>
                  <a:gd name="T15" fmla="*/ 134 h 142"/>
                  <a:gd name="T16" fmla="*/ 54 w 84"/>
                  <a:gd name="T17" fmla="*/ 140 h 142"/>
                  <a:gd name="T18" fmla="*/ 61 w 84"/>
                  <a:gd name="T19" fmla="*/ 94 h 142"/>
                  <a:gd name="T20" fmla="*/ 13 w 84"/>
                  <a:gd name="T21" fmla="*/ 73 h 142"/>
                  <a:gd name="T22" fmla="*/ 12 w 84"/>
                  <a:gd name="T23" fmla="*/ 39 h 142"/>
                  <a:gd name="T24" fmla="*/ 25 w 84"/>
                  <a:gd name="T25" fmla="*/ 9 h 142"/>
                  <a:gd name="T26" fmla="*/ 40 w 84"/>
                  <a:gd name="T27" fmla="*/ 32 h 142"/>
                  <a:gd name="T28" fmla="*/ 30 w 84"/>
                  <a:gd name="T29" fmla="*/ 65 h 142"/>
                  <a:gd name="T30" fmla="*/ 39 w 84"/>
                  <a:gd name="T31" fmla="*/ 116 h 142"/>
                  <a:gd name="T32" fmla="*/ 61 w 84"/>
                  <a:gd name="T33" fmla="*/ 101 h 142"/>
                  <a:gd name="T34" fmla="*/ 59 w 84"/>
                  <a:gd name="T35" fmla="*/ 131 h 142"/>
                  <a:gd name="T36" fmla="*/ 13 w 84"/>
                  <a:gd name="T37" fmla="*/ 7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42">
                    <a:moveTo>
                      <a:pt x="61" y="94"/>
                    </a:moveTo>
                    <a:cubicBezTo>
                      <a:pt x="52" y="95"/>
                      <a:pt x="53" y="112"/>
                      <a:pt x="46" y="110"/>
                    </a:cubicBezTo>
                    <a:cubicBezTo>
                      <a:pt x="39" y="110"/>
                      <a:pt x="38" y="98"/>
                      <a:pt x="37" y="92"/>
                    </a:cubicBezTo>
                    <a:cubicBezTo>
                      <a:pt x="36" y="84"/>
                      <a:pt x="35" y="73"/>
                      <a:pt x="36" y="66"/>
                    </a:cubicBezTo>
                    <a:cubicBezTo>
                      <a:pt x="37" y="53"/>
                      <a:pt x="48" y="46"/>
                      <a:pt x="47" y="32"/>
                    </a:cubicBezTo>
                    <a:cubicBezTo>
                      <a:pt x="47" y="20"/>
                      <a:pt x="32" y="2"/>
                      <a:pt x="25" y="2"/>
                    </a:cubicBezTo>
                    <a:cubicBezTo>
                      <a:pt x="0" y="0"/>
                      <a:pt x="4" y="54"/>
                      <a:pt x="6" y="83"/>
                    </a:cubicBezTo>
                    <a:cubicBezTo>
                      <a:pt x="8" y="107"/>
                      <a:pt x="19" y="127"/>
                      <a:pt x="29" y="134"/>
                    </a:cubicBezTo>
                    <a:cubicBezTo>
                      <a:pt x="33" y="137"/>
                      <a:pt x="48" y="142"/>
                      <a:pt x="54" y="140"/>
                    </a:cubicBezTo>
                    <a:cubicBezTo>
                      <a:pt x="69" y="138"/>
                      <a:pt x="84" y="103"/>
                      <a:pt x="61" y="94"/>
                    </a:cubicBezTo>
                    <a:close/>
                    <a:moveTo>
                      <a:pt x="13" y="73"/>
                    </a:moveTo>
                    <a:cubicBezTo>
                      <a:pt x="12" y="60"/>
                      <a:pt x="11" y="48"/>
                      <a:pt x="12" y="39"/>
                    </a:cubicBezTo>
                    <a:cubicBezTo>
                      <a:pt x="13" y="24"/>
                      <a:pt x="15" y="14"/>
                      <a:pt x="25" y="9"/>
                    </a:cubicBezTo>
                    <a:cubicBezTo>
                      <a:pt x="27" y="16"/>
                      <a:pt x="39" y="21"/>
                      <a:pt x="40" y="32"/>
                    </a:cubicBezTo>
                    <a:cubicBezTo>
                      <a:pt x="41" y="41"/>
                      <a:pt x="31" y="52"/>
                      <a:pt x="30" y="65"/>
                    </a:cubicBezTo>
                    <a:cubicBezTo>
                      <a:pt x="29" y="84"/>
                      <a:pt x="31" y="110"/>
                      <a:pt x="39" y="116"/>
                    </a:cubicBezTo>
                    <a:cubicBezTo>
                      <a:pt x="50" y="124"/>
                      <a:pt x="59" y="113"/>
                      <a:pt x="61" y="101"/>
                    </a:cubicBezTo>
                    <a:cubicBezTo>
                      <a:pt x="70" y="107"/>
                      <a:pt x="63" y="125"/>
                      <a:pt x="59" y="131"/>
                    </a:cubicBezTo>
                    <a:cubicBezTo>
                      <a:pt x="22" y="137"/>
                      <a:pt x="15" y="103"/>
                      <a:pt x="1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Freeform 737"/>
              <p:cNvSpPr>
                <a:spLocks noEditPoints="1"/>
              </p:cNvSpPr>
              <p:nvPr/>
            </p:nvSpPr>
            <p:spPr bwMode="auto">
              <a:xfrm>
                <a:off x="9869488" y="4953000"/>
                <a:ext cx="153988" cy="354013"/>
              </a:xfrm>
              <a:custGeom>
                <a:avLst/>
                <a:gdLst>
                  <a:gd name="T0" fmla="*/ 4 w 63"/>
                  <a:gd name="T1" fmla="*/ 15 h 145"/>
                  <a:gd name="T2" fmla="*/ 6 w 63"/>
                  <a:gd name="T3" fmla="*/ 63 h 145"/>
                  <a:gd name="T4" fmla="*/ 40 w 63"/>
                  <a:gd name="T5" fmla="*/ 139 h 145"/>
                  <a:gd name="T6" fmla="*/ 60 w 63"/>
                  <a:gd name="T7" fmla="*/ 95 h 145"/>
                  <a:gd name="T8" fmla="*/ 52 w 63"/>
                  <a:gd name="T9" fmla="*/ 81 h 145"/>
                  <a:gd name="T10" fmla="*/ 36 w 63"/>
                  <a:gd name="T11" fmla="*/ 10 h 145"/>
                  <a:gd name="T12" fmla="*/ 4 w 63"/>
                  <a:gd name="T13" fmla="*/ 15 h 145"/>
                  <a:gd name="T14" fmla="*/ 39 w 63"/>
                  <a:gd name="T15" fmla="*/ 85 h 145"/>
                  <a:gd name="T16" fmla="*/ 52 w 63"/>
                  <a:gd name="T17" fmla="*/ 92 h 145"/>
                  <a:gd name="T18" fmla="*/ 32 w 63"/>
                  <a:gd name="T19" fmla="*/ 130 h 145"/>
                  <a:gd name="T20" fmla="*/ 9 w 63"/>
                  <a:gd name="T21" fmla="*/ 19 h 145"/>
                  <a:gd name="T22" fmla="*/ 39 w 63"/>
                  <a:gd name="T23" fmla="*/ 8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145">
                    <a:moveTo>
                      <a:pt x="4" y="15"/>
                    </a:moveTo>
                    <a:cubicBezTo>
                      <a:pt x="0" y="27"/>
                      <a:pt x="4" y="45"/>
                      <a:pt x="6" y="63"/>
                    </a:cubicBezTo>
                    <a:cubicBezTo>
                      <a:pt x="10" y="91"/>
                      <a:pt x="5" y="145"/>
                      <a:pt x="40" y="139"/>
                    </a:cubicBezTo>
                    <a:cubicBezTo>
                      <a:pt x="55" y="136"/>
                      <a:pt x="63" y="111"/>
                      <a:pt x="60" y="95"/>
                    </a:cubicBezTo>
                    <a:cubicBezTo>
                      <a:pt x="59" y="89"/>
                      <a:pt x="52" y="87"/>
                      <a:pt x="52" y="81"/>
                    </a:cubicBezTo>
                    <a:cubicBezTo>
                      <a:pt x="61" y="57"/>
                      <a:pt x="61" y="16"/>
                      <a:pt x="36" y="10"/>
                    </a:cubicBezTo>
                    <a:cubicBezTo>
                      <a:pt x="22" y="8"/>
                      <a:pt x="11" y="10"/>
                      <a:pt x="4" y="15"/>
                    </a:cubicBezTo>
                    <a:close/>
                    <a:moveTo>
                      <a:pt x="39" y="85"/>
                    </a:moveTo>
                    <a:cubicBezTo>
                      <a:pt x="39" y="91"/>
                      <a:pt x="50" y="88"/>
                      <a:pt x="52" y="92"/>
                    </a:cubicBezTo>
                    <a:cubicBezTo>
                      <a:pt x="57" y="105"/>
                      <a:pt x="51" y="138"/>
                      <a:pt x="32" y="130"/>
                    </a:cubicBezTo>
                    <a:cubicBezTo>
                      <a:pt x="9" y="121"/>
                      <a:pt x="15" y="55"/>
                      <a:pt x="9" y="19"/>
                    </a:cubicBezTo>
                    <a:cubicBezTo>
                      <a:pt x="54" y="0"/>
                      <a:pt x="61" y="61"/>
                      <a:pt x="39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Freeform 740"/>
              <p:cNvSpPr>
                <a:spLocks noEditPoints="1"/>
              </p:cNvSpPr>
              <p:nvPr/>
            </p:nvSpPr>
            <p:spPr bwMode="auto">
              <a:xfrm>
                <a:off x="9683751" y="4975225"/>
                <a:ext cx="209550" cy="333375"/>
              </a:xfrm>
              <a:custGeom>
                <a:avLst/>
                <a:gdLst>
                  <a:gd name="T0" fmla="*/ 8 w 86"/>
                  <a:gd name="T1" fmla="*/ 128 h 137"/>
                  <a:gd name="T2" fmla="*/ 37 w 86"/>
                  <a:gd name="T3" fmla="*/ 132 h 137"/>
                  <a:gd name="T4" fmla="*/ 43 w 86"/>
                  <a:gd name="T5" fmla="*/ 89 h 137"/>
                  <a:gd name="T6" fmla="*/ 65 w 86"/>
                  <a:gd name="T7" fmla="*/ 132 h 137"/>
                  <a:gd name="T8" fmla="*/ 78 w 86"/>
                  <a:gd name="T9" fmla="*/ 116 h 137"/>
                  <a:gd name="T10" fmla="*/ 50 w 86"/>
                  <a:gd name="T11" fmla="*/ 8 h 137"/>
                  <a:gd name="T12" fmla="*/ 18 w 86"/>
                  <a:gd name="T13" fmla="*/ 19 h 137"/>
                  <a:gd name="T14" fmla="*/ 9 w 86"/>
                  <a:gd name="T15" fmla="*/ 34 h 137"/>
                  <a:gd name="T16" fmla="*/ 8 w 86"/>
                  <a:gd name="T17" fmla="*/ 128 h 137"/>
                  <a:gd name="T18" fmla="*/ 37 w 86"/>
                  <a:gd name="T19" fmla="*/ 13 h 137"/>
                  <a:gd name="T20" fmla="*/ 65 w 86"/>
                  <a:gd name="T21" fmla="*/ 64 h 137"/>
                  <a:gd name="T22" fmla="*/ 72 w 86"/>
                  <a:gd name="T23" fmla="*/ 108 h 137"/>
                  <a:gd name="T24" fmla="*/ 61 w 86"/>
                  <a:gd name="T25" fmla="*/ 124 h 137"/>
                  <a:gd name="T26" fmla="*/ 41 w 86"/>
                  <a:gd name="T27" fmla="*/ 79 h 137"/>
                  <a:gd name="T28" fmla="*/ 32 w 86"/>
                  <a:gd name="T29" fmla="*/ 127 h 137"/>
                  <a:gd name="T30" fmla="*/ 9 w 86"/>
                  <a:gd name="T31" fmla="*/ 79 h 137"/>
                  <a:gd name="T32" fmla="*/ 37 w 86"/>
                  <a:gd name="T33" fmla="*/ 1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7">
                    <a:moveTo>
                      <a:pt x="8" y="128"/>
                    </a:moveTo>
                    <a:cubicBezTo>
                      <a:pt x="14" y="136"/>
                      <a:pt x="27" y="137"/>
                      <a:pt x="37" y="132"/>
                    </a:cubicBezTo>
                    <a:cubicBezTo>
                      <a:pt x="45" y="116"/>
                      <a:pt x="30" y="99"/>
                      <a:pt x="43" y="89"/>
                    </a:cubicBezTo>
                    <a:cubicBezTo>
                      <a:pt x="54" y="100"/>
                      <a:pt x="43" y="134"/>
                      <a:pt x="65" y="132"/>
                    </a:cubicBezTo>
                    <a:cubicBezTo>
                      <a:pt x="71" y="131"/>
                      <a:pt x="77" y="122"/>
                      <a:pt x="78" y="116"/>
                    </a:cubicBezTo>
                    <a:cubicBezTo>
                      <a:pt x="86" y="88"/>
                      <a:pt x="61" y="15"/>
                      <a:pt x="50" y="8"/>
                    </a:cubicBezTo>
                    <a:cubicBezTo>
                      <a:pt x="36" y="0"/>
                      <a:pt x="31" y="11"/>
                      <a:pt x="18" y="19"/>
                    </a:cubicBezTo>
                    <a:cubicBezTo>
                      <a:pt x="19" y="23"/>
                      <a:pt x="11" y="29"/>
                      <a:pt x="9" y="34"/>
                    </a:cubicBezTo>
                    <a:cubicBezTo>
                      <a:pt x="0" y="57"/>
                      <a:pt x="1" y="118"/>
                      <a:pt x="8" y="128"/>
                    </a:cubicBezTo>
                    <a:close/>
                    <a:moveTo>
                      <a:pt x="37" y="13"/>
                    </a:moveTo>
                    <a:cubicBezTo>
                      <a:pt x="54" y="8"/>
                      <a:pt x="62" y="47"/>
                      <a:pt x="65" y="64"/>
                    </a:cubicBezTo>
                    <a:cubicBezTo>
                      <a:pt x="69" y="81"/>
                      <a:pt x="74" y="94"/>
                      <a:pt x="72" y="108"/>
                    </a:cubicBezTo>
                    <a:cubicBezTo>
                      <a:pt x="71" y="116"/>
                      <a:pt x="70" y="124"/>
                      <a:pt x="61" y="124"/>
                    </a:cubicBezTo>
                    <a:cubicBezTo>
                      <a:pt x="52" y="112"/>
                      <a:pt x="57" y="85"/>
                      <a:pt x="41" y="79"/>
                    </a:cubicBezTo>
                    <a:cubicBezTo>
                      <a:pt x="26" y="85"/>
                      <a:pt x="34" y="118"/>
                      <a:pt x="32" y="127"/>
                    </a:cubicBezTo>
                    <a:cubicBezTo>
                      <a:pt x="7" y="131"/>
                      <a:pt x="8" y="107"/>
                      <a:pt x="9" y="79"/>
                    </a:cubicBezTo>
                    <a:cubicBezTo>
                      <a:pt x="10" y="52"/>
                      <a:pt x="17" y="19"/>
                      <a:pt x="3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Freeform 743"/>
              <p:cNvSpPr>
                <a:spLocks noEditPoints="1"/>
              </p:cNvSpPr>
              <p:nvPr/>
            </p:nvSpPr>
            <p:spPr bwMode="auto">
              <a:xfrm>
                <a:off x="9910763" y="5011738"/>
                <a:ext cx="69850" cy="100013"/>
              </a:xfrm>
              <a:custGeom>
                <a:avLst/>
                <a:gdLst>
                  <a:gd name="T0" fmla="*/ 19 w 29"/>
                  <a:gd name="T1" fmla="*/ 37 h 41"/>
                  <a:gd name="T2" fmla="*/ 16 w 29"/>
                  <a:gd name="T3" fmla="*/ 0 h 41"/>
                  <a:gd name="T4" fmla="*/ 1 w 29"/>
                  <a:gd name="T5" fmla="*/ 8 h 41"/>
                  <a:gd name="T6" fmla="*/ 19 w 29"/>
                  <a:gd name="T7" fmla="*/ 37 h 41"/>
                  <a:gd name="T8" fmla="*/ 9 w 29"/>
                  <a:gd name="T9" fmla="*/ 7 h 41"/>
                  <a:gd name="T10" fmla="*/ 12 w 29"/>
                  <a:gd name="T11" fmla="*/ 7 h 41"/>
                  <a:gd name="T12" fmla="*/ 18 w 29"/>
                  <a:gd name="T13" fmla="*/ 30 h 41"/>
                  <a:gd name="T14" fmla="*/ 9 w 29"/>
                  <a:gd name="T15" fmla="*/ 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41">
                    <a:moveTo>
                      <a:pt x="19" y="37"/>
                    </a:moveTo>
                    <a:cubicBezTo>
                      <a:pt x="29" y="29"/>
                      <a:pt x="25" y="6"/>
                      <a:pt x="16" y="0"/>
                    </a:cubicBezTo>
                    <a:cubicBezTo>
                      <a:pt x="8" y="0"/>
                      <a:pt x="6" y="5"/>
                      <a:pt x="1" y="8"/>
                    </a:cubicBezTo>
                    <a:cubicBezTo>
                      <a:pt x="0" y="17"/>
                      <a:pt x="4" y="41"/>
                      <a:pt x="19" y="37"/>
                    </a:cubicBezTo>
                    <a:close/>
                    <a:moveTo>
                      <a:pt x="9" y="7"/>
                    </a:moveTo>
                    <a:cubicBezTo>
                      <a:pt x="10" y="7"/>
                      <a:pt x="11" y="7"/>
                      <a:pt x="12" y="7"/>
                    </a:cubicBezTo>
                    <a:cubicBezTo>
                      <a:pt x="20" y="12"/>
                      <a:pt x="21" y="20"/>
                      <a:pt x="18" y="30"/>
                    </a:cubicBezTo>
                    <a:cubicBezTo>
                      <a:pt x="6" y="30"/>
                      <a:pt x="7" y="15"/>
                      <a:pt x="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Freeform 751"/>
              <p:cNvSpPr>
                <a:spLocks noEditPoints="1"/>
              </p:cNvSpPr>
              <p:nvPr/>
            </p:nvSpPr>
            <p:spPr bwMode="auto">
              <a:xfrm>
                <a:off x="9736138" y="5016500"/>
                <a:ext cx="74613" cy="127000"/>
              </a:xfrm>
              <a:custGeom>
                <a:avLst/>
                <a:gdLst>
                  <a:gd name="T0" fmla="*/ 28 w 31"/>
                  <a:gd name="T1" fmla="*/ 18 h 52"/>
                  <a:gd name="T2" fmla="*/ 9 w 31"/>
                  <a:gd name="T3" fmla="*/ 46 h 52"/>
                  <a:gd name="T4" fmla="*/ 28 w 31"/>
                  <a:gd name="T5" fmla="*/ 18 h 52"/>
                  <a:gd name="T6" fmla="*/ 16 w 31"/>
                  <a:gd name="T7" fmla="*/ 19 h 52"/>
                  <a:gd name="T8" fmla="*/ 19 w 31"/>
                  <a:gd name="T9" fmla="*/ 40 h 52"/>
                  <a:gd name="T10" fmla="*/ 16 w 31"/>
                  <a:gd name="T11" fmla="*/ 1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52">
                    <a:moveTo>
                      <a:pt x="28" y="18"/>
                    </a:moveTo>
                    <a:cubicBezTo>
                      <a:pt x="11" y="0"/>
                      <a:pt x="0" y="29"/>
                      <a:pt x="9" y="46"/>
                    </a:cubicBezTo>
                    <a:cubicBezTo>
                      <a:pt x="28" y="52"/>
                      <a:pt x="31" y="36"/>
                      <a:pt x="28" y="18"/>
                    </a:cubicBezTo>
                    <a:close/>
                    <a:moveTo>
                      <a:pt x="16" y="19"/>
                    </a:moveTo>
                    <a:cubicBezTo>
                      <a:pt x="22" y="21"/>
                      <a:pt x="24" y="36"/>
                      <a:pt x="19" y="40"/>
                    </a:cubicBezTo>
                    <a:cubicBezTo>
                      <a:pt x="7" y="39"/>
                      <a:pt x="15" y="26"/>
                      <a:pt x="1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Freeform 760"/>
              <p:cNvSpPr>
                <a:spLocks noEditPoints="1"/>
              </p:cNvSpPr>
              <p:nvPr/>
            </p:nvSpPr>
            <p:spPr bwMode="auto">
              <a:xfrm>
                <a:off x="9910763" y="5162550"/>
                <a:ext cx="80963" cy="100013"/>
              </a:xfrm>
              <a:custGeom>
                <a:avLst/>
                <a:gdLst>
                  <a:gd name="T0" fmla="*/ 25 w 33"/>
                  <a:gd name="T1" fmla="*/ 39 h 41"/>
                  <a:gd name="T2" fmla="*/ 23 w 33"/>
                  <a:gd name="T3" fmla="*/ 9 h 41"/>
                  <a:gd name="T4" fmla="*/ 25 w 33"/>
                  <a:gd name="T5" fmla="*/ 39 h 41"/>
                  <a:gd name="T6" fmla="*/ 23 w 33"/>
                  <a:gd name="T7" fmla="*/ 32 h 41"/>
                  <a:gd name="T8" fmla="*/ 16 w 33"/>
                  <a:gd name="T9" fmla="*/ 14 h 41"/>
                  <a:gd name="T10" fmla="*/ 20 w 33"/>
                  <a:gd name="T11" fmla="*/ 15 h 41"/>
                  <a:gd name="T12" fmla="*/ 23 w 33"/>
                  <a:gd name="T13" fmla="*/ 3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1">
                    <a:moveTo>
                      <a:pt x="25" y="39"/>
                    </a:moveTo>
                    <a:cubicBezTo>
                      <a:pt x="33" y="32"/>
                      <a:pt x="31" y="13"/>
                      <a:pt x="23" y="9"/>
                    </a:cubicBezTo>
                    <a:cubicBezTo>
                      <a:pt x="6" y="0"/>
                      <a:pt x="0" y="41"/>
                      <a:pt x="25" y="39"/>
                    </a:cubicBezTo>
                    <a:close/>
                    <a:moveTo>
                      <a:pt x="23" y="32"/>
                    </a:moveTo>
                    <a:cubicBezTo>
                      <a:pt x="14" y="32"/>
                      <a:pt x="12" y="19"/>
                      <a:pt x="16" y="14"/>
                    </a:cubicBezTo>
                    <a:cubicBezTo>
                      <a:pt x="18" y="14"/>
                      <a:pt x="19" y="14"/>
                      <a:pt x="20" y="15"/>
                    </a:cubicBezTo>
                    <a:cubicBezTo>
                      <a:pt x="23" y="20"/>
                      <a:pt x="26" y="25"/>
                      <a:pt x="2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Freeform 768"/>
              <p:cNvSpPr>
                <a:spLocks/>
              </p:cNvSpPr>
              <p:nvPr/>
            </p:nvSpPr>
            <p:spPr bwMode="auto">
              <a:xfrm>
                <a:off x="10153651" y="5422900"/>
                <a:ext cx="66675" cy="103188"/>
              </a:xfrm>
              <a:custGeom>
                <a:avLst/>
                <a:gdLst>
                  <a:gd name="T0" fmla="*/ 0 w 27"/>
                  <a:gd name="T1" fmla="*/ 31 h 42"/>
                  <a:gd name="T2" fmla="*/ 25 w 27"/>
                  <a:gd name="T3" fmla="*/ 41 h 42"/>
                  <a:gd name="T4" fmla="*/ 21 w 27"/>
                  <a:gd name="T5" fmla="*/ 33 h 42"/>
                  <a:gd name="T6" fmla="*/ 25 w 27"/>
                  <a:gd name="T7" fmla="*/ 0 h 42"/>
                  <a:gd name="T8" fmla="*/ 3 w 27"/>
                  <a:gd name="T9" fmla="*/ 17 h 42"/>
                  <a:gd name="T10" fmla="*/ 17 w 27"/>
                  <a:gd name="T11" fmla="*/ 11 h 42"/>
                  <a:gd name="T12" fmla="*/ 14 w 27"/>
                  <a:gd name="T13" fmla="*/ 34 h 42"/>
                  <a:gd name="T14" fmla="*/ 0 w 27"/>
                  <a:gd name="T15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42">
                    <a:moveTo>
                      <a:pt x="0" y="31"/>
                    </a:moveTo>
                    <a:cubicBezTo>
                      <a:pt x="0" y="42"/>
                      <a:pt x="18" y="41"/>
                      <a:pt x="25" y="41"/>
                    </a:cubicBezTo>
                    <a:cubicBezTo>
                      <a:pt x="27" y="35"/>
                      <a:pt x="24" y="34"/>
                      <a:pt x="21" y="33"/>
                    </a:cubicBezTo>
                    <a:cubicBezTo>
                      <a:pt x="21" y="26"/>
                      <a:pt x="22" y="12"/>
                      <a:pt x="25" y="0"/>
                    </a:cubicBezTo>
                    <a:cubicBezTo>
                      <a:pt x="17" y="0"/>
                      <a:pt x="7" y="8"/>
                      <a:pt x="3" y="17"/>
                    </a:cubicBezTo>
                    <a:cubicBezTo>
                      <a:pt x="9" y="21"/>
                      <a:pt x="11" y="12"/>
                      <a:pt x="17" y="11"/>
                    </a:cubicBezTo>
                    <a:cubicBezTo>
                      <a:pt x="15" y="18"/>
                      <a:pt x="17" y="28"/>
                      <a:pt x="14" y="34"/>
                    </a:cubicBezTo>
                    <a:cubicBezTo>
                      <a:pt x="11" y="34"/>
                      <a:pt x="6" y="28"/>
                      <a:pt x="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Freeform 870"/>
              <p:cNvSpPr>
                <a:spLocks/>
              </p:cNvSpPr>
              <p:nvPr/>
            </p:nvSpPr>
            <p:spPr bwMode="auto">
              <a:xfrm>
                <a:off x="9993313" y="5343525"/>
                <a:ext cx="149225" cy="120650"/>
              </a:xfrm>
              <a:custGeom>
                <a:avLst/>
                <a:gdLst>
                  <a:gd name="T0" fmla="*/ 0 w 61"/>
                  <a:gd name="T1" fmla="*/ 23 h 50"/>
                  <a:gd name="T2" fmla="*/ 29 w 61"/>
                  <a:gd name="T3" fmla="*/ 50 h 50"/>
                  <a:gd name="T4" fmla="*/ 33 w 61"/>
                  <a:gd name="T5" fmla="*/ 5 h 50"/>
                  <a:gd name="T6" fmla="*/ 22 w 61"/>
                  <a:gd name="T7" fmla="*/ 16 h 50"/>
                  <a:gd name="T8" fmla="*/ 20 w 61"/>
                  <a:gd name="T9" fmla="*/ 7 h 50"/>
                  <a:gd name="T10" fmla="*/ 0 w 61"/>
                  <a:gd name="T11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50">
                    <a:moveTo>
                      <a:pt x="0" y="23"/>
                    </a:moveTo>
                    <a:cubicBezTo>
                      <a:pt x="0" y="39"/>
                      <a:pt x="18" y="49"/>
                      <a:pt x="29" y="50"/>
                    </a:cubicBezTo>
                    <a:cubicBezTo>
                      <a:pt x="38" y="42"/>
                      <a:pt x="61" y="0"/>
                      <a:pt x="33" y="5"/>
                    </a:cubicBezTo>
                    <a:cubicBezTo>
                      <a:pt x="27" y="6"/>
                      <a:pt x="27" y="12"/>
                      <a:pt x="22" y="16"/>
                    </a:cubicBezTo>
                    <a:cubicBezTo>
                      <a:pt x="23" y="12"/>
                      <a:pt x="19" y="12"/>
                      <a:pt x="20" y="7"/>
                    </a:cubicBezTo>
                    <a:cubicBezTo>
                      <a:pt x="7" y="1"/>
                      <a:pt x="0" y="14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Freeform 895"/>
              <p:cNvSpPr>
                <a:spLocks/>
              </p:cNvSpPr>
              <p:nvPr/>
            </p:nvSpPr>
            <p:spPr bwMode="auto">
              <a:xfrm>
                <a:off x="10156825" y="4926012"/>
                <a:ext cx="82550" cy="103187"/>
              </a:xfrm>
              <a:custGeom>
                <a:avLst/>
                <a:gdLst>
                  <a:gd name="T0" fmla="*/ 16 w 34"/>
                  <a:gd name="T1" fmla="*/ 9 h 42"/>
                  <a:gd name="T2" fmla="*/ 34 w 34"/>
                  <a:gd name="T3" fmla="*/ 4 h 42"/>
                  <a:gd name="T4" fmla="*/ 8 w 34"/>
                  <a:gd name="T5" fmla="*/ 4 h 42"/>
                  <a:gd name="T6" fmla="*/ 10 w 34"/>
                  <a:gd name="T7" fmla="*/ 42 h 42"/>
                  <a:gd name="T8" fmla="*/ 12 w 34"/>
                  <a:gd name="T9" fmla="*/ 26 h 42"/>
                  <a:gd name="T10" fmla="*/ 34 w 34"/>
                  <a:gd name="T11" fmla="*/ 21 h 42"/>
                  <a:gd name="T12" fmla="*/ 12 w 34"/>
                  <a:gd name="T13" fmla="*/ 16 h 42"/>
                  <a:gd name="T14" fmla="*/ 16 w 34"/>
                  <a:gd name="T15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42">
                    <a:moveTo>
                      <a:pt x="16" y="9"/>
                    </a:moveTo>
                    <a:cubicBezTo>
                      <a:pt x="23" y="9"/>
                      <a:pt x="33" y="11"/>
                      <a:pt x="34" y="4"/>
                    </a:cubicBezTo>
                    <a:cubicBezTo>
                      <a:pt x="26" y="0"/>
                      <a:pt x="15" y="2"/>
                      <a:pt x="8" y="4"/>
                    </a:cubicBezTo>
                    <a:cubicBezTo>
                      <a:pt x="8" y="12"/>
                      <a:pt x="0" y="39"/>
                      <a:pt x="10" y="42"/>
                    </a:cubicBezTo>
                    <a:cubicBezTo>
                      <a:pt x="14" y="39"/>
                      <a:pt x="7" y="30"/>
                      <a:pt x="12" y="26"/>
                    </a:cubicBezTo>
                    <a:cubicBezTo>
                      <a:pt x="17" y="28"/>
                      <a:pt x="30" y="27"/>
                      <a:pt x="34" y="21"/>
                    </a:cubicBezTo>
                    <a:cubicBezTo>
                      <a:pt x="26" y="20"/>
                      <a:pt x="15" y="22"/>
                      <a:pt x="12" y="16"/>
                    </a:cubicBezTo>
                    <a:cubicBezTo>
                      <a:pt x="14" y="15"/>
                      <a:pt x="13" y="10"/>
                      <a:pt x="1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Freeform 896"/>
              <p:cNvSpPr>
                <a:spLocks/>
              </p:cNvSpPr>
              <p:nvPr/>
            </p:nvSpPr>
            <p:spPr bwMode="auto">
              <a:xfrm>
                <a:off x="10340975" y="5207000"/>
                <a:ext cx="3175" cy="1587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Freeform 898"/>
              <p:cNvSpPr>
                <a:spLocks noEditPoints="1"/>
              </p:cNvSpPr>
              <p:nvPr/>
            </p:nvSpPr>
            <p:spPr bwMode="auto">
              <a:xfrm>
                <a:off x="10156825" y="5262562"/>
                <a:ext cx="79375" cy="92075"/>
              </a:xfrm>
              <a:custGeom>
                <a:avLst/>
                <a:gdLst>
                  <a:gd name="T0" fmla="*/ 0 w 33"/>
                  <a:gd name="T1" fmla="*/ 28 h 38"/>
                  <a:gd name="T2" fmla="*/ 4 w 33"/>
                  <a:gd name="T3" fmla="*/ 38 h 38"/>
                  <a:gd name="T4" fmla="*/ 10 w 33"/>
                  <a:gd name="T5" fmla="*/ 28 h 38"/>
                  <a:gd name="T6" fmla="*/ 22 w 33"/>
                  <a:gd name="T7" fmla="*/ 27 h 38"/>
                  <a:gd name="T8" fmla="*/ 31 w 33"/>
                  <a:gd name="T9" fmla="*/ 38 h 38"/>
                  <a:gd name="T10" fmla="*/ 22 w 33"/>
                  <a:gd name="T11" fmla="*/ 10 h 38"/>
                  <a:gd name="T12" fmla="*/ 0 w 33"/>
                  <a:gd name="T13" fmla="*/ 28 h 38"/>
                  <a:gd name="T14" fmla="*/ 12 w 33"/>
                  <a:gd name="T15" fmla="*/ 22 h 38"/>
                  <a:gd name="T16" fmla="*/ 14 w 33"/>
                  <a:gd name="T17" fmla="*/ 15 h 38"/>
                  <a:gd name="T18" fmla="*/ 20 w 33"/>
                  <a:gd name="T19" fmla="*/ 20 h 38"/>
                  <a:gd name="T20" fmla="*/ 12 w 33"/>
                  <a:gd name="T21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8">
                    <a:moveTo>
                      <a:pt x="0" y="28"/>
                    </a:moveTo>
                    <a:cubicBezTo>
                      <a:pt x="0" y="31"/>
                      <a:pt x="1" y="37"/>
                      <a:pt x="4" y="38"/>
                    </a:cubicBezTo>
                    <a:cubicBezTo>
                      <a:pt x="7" y="35"/>
                      <a:pt x="7" y="30"/>
                      <a:pt x="10" y="28"/>
                    </a:cubicBezTo>
                    <a:cubicBezTo>
                      <a:pt x="16" y="29"/>
                      <a:pt x="18" y="27"/>
                      <a:pt x="22" y="27"/>
                    </a:cubicBezTo>
                    <a:cubicBezTo>
                      <a:pt x="25" y="32"/>
                      <a:pt x="26" y="38"/>
                      <a:pt x="31" y="38"/>
                    </a:cubicBezTo>
                    <a:cubicBezTo>
                      <a:pt x="33" y="29"/>
                      <a:pt x="22" y="21"/>
                      <a:pt x="22" y="10"/>
                    </a:cubicBezTo>
                    <a:cubicBezTo>
                      <a:pt x="14" y="0"/>
                      <a:pt x="0" y="24"/>
                      <a:pt x="0" y="28"/>
                    </a:cubicBezTo>
                    <a:close/>
                    <a:moveTo>
                      <a:pt x="12" y="22"/>
                    </a:moveTo>
                    <a:cubicBezTo>
                      <a:pt x="12" y="19"/>
                      <a:pt x="15" y="18"/>
                      <a:pt x="14" y="15"/>
                    </a:cubicBezTo>
                    <a:cubicBezTo>
                      <a:pt x="19" y="14"/>
                      <a:pt x="17" y="20"/>
                      <a:pt x="20" y="20"/>
                    </a:cubicBezTo>
                    <a:cubicBezTo>
                      <a:pt x="19" y="23"/>
                      <a:pt x="14" y="21"/>
                      <a:pt x="1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93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152525" y="491913"/>
            <a:ext cx="2602355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4836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2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4038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8327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8667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3" r:id="rId2"/>
    <p:sldLayoutId id="2147483696" r:id="rId3"/>
    <p:sldLayoutId id="2147483697" r:id="rId4"/>
    <p:sldLayoutId id="2147483690" r:id="rId5"/>
    <p:sldLayoutId id="2147483691" r:id="rId6"/>
    <p:sldLayoutId id="2147483698" r:id="rId7"/>
    <p:sldLayoutId id="2147483692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303166" y="2728230"/>
            <a:ext cx="4214615" cy="1228028"/>
          </a:xfrm>
        </p:spPr>
        <p:txBody>
          <a:bodyPr/>
          <a:lstStyle/>
          <a:p>
            <a:r>
              <a:rPr lang="en-US" altLang="zh-CN" dirty="0" smtClean="0"/>
              <a:t>Node.js</a:t>
            </a:r>
            <a:endParaRPr lang="zh-CN" altLang="en-US" dirty="0"/>
          </a:p>
        </p:txBody>
      </p:sp>
      <p:sp>
        <p:nvSpPr>
          <p:cNvPr id="8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308799" y="2728230"/>
            <a:ext cx="4390946" cy="1228028"/>
          </a:xfrm>
        </p:spPr>
        <p:txBody>
          <a:bodyPr/>
          <a:lstStyle/>
          <a:p>
            <a:r>
              <a:rPr lang="zh-CN" altLang="en-US" dirty="0" smtClean="0"/>
              <a:t>技术分享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151121" y="5269837"/>
            <a:ext cx="2024741" cy="112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4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2019</a:t>
            </a:r>
            <a:r>
              <a:rPr lang="zh-CN" altLang="en-US" sz="24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</a:t>
            </a:r>
            <a:r>
              <a:rPr lang="en-US" altLang="zh-CN" sz="24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24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endParaRPr lang="en-US" altLang="zh-CN" sz="24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分享人：刘航</a:t>
            </a:r>
            <a:endParaRPr lang="zh-CN" altLang="en-US" sz="24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901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 smtClean="0"/>
              <a:t>模块机制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563024" y="3503635"/>
            <a:ext cx="4783371" cy="312393"/>
          </a:xfrm>
        </p:spPr>
        <p:txBody>
          <a:bodyPr/>
          <a:lstStyle/>
          <a:p>
            <a:r>
              <a:rPr lang="en-US" altLang="zh-CN" dirty="0" err="1"/>
              <a:t>Commonjs</a:t>
            </a:r>
            <a:r>
              <a:rPr lang="zh-CN" altLang="en-US" dirty="0" smtClean="0"/>
              <a:t>介绍、模块加载顺序以及示例。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686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2602355" cy="529569"/>
          </a:xfrm>
        </p:spPr>
        <p:txBody>
          <a:bodyPr/>
          <a:lstStyle/>
          <a:p>
            <a:r>
              <a:rPr kumimoji="1" lang="en-US" altLang="zh-CN" dirty="0" err="1"/>
              <a:t>CommonJS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46" name="组 28"/>
          <p:cNvGrpSpPr/>
          <p:nvPr/>
        </p:nvGrpSpPr>
        <p:grpSpPr>
          <a:xfrm>
            <a:off x="4741949" y="1416423"/>
            <a:ext cx="7450051" cy="1511697"/>
            <a:chOff x="4741949" y="1416423"/>
            <a:chExt cx="7450051" cy="1511697"/>
          </a:xfrm>
        </p:grpSpPr>
        <p:sp>
          <p:nvSpPr>
            <p:cNvPr id="47" name="矩形 46"/>
            <p:cNvSpPr/>
            <p:nvPr/>
          </p:nvSpPr>
          <p:spPr>
            <a:xfrm>
              <a:off x="4741949" y="1416423"/>
              <a:ext cx="1395615" cy="106193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6622472" y="1866184"/>
              <a:ext cx="5569528" cy="106193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平行四边形 48"/>
            <p:cNvSpPr/>
            <p:nvPr/>
          </p:nvSpPr>
          <p:spPr>
            <a:xfrm rot="5400000">
              <a:off x="5624171" y="1929817"/>
              <a:ext cx="1511697" cy="484909"/>
            </a:xfrm>
            <a:prstGeom prst="parallelogram">
              <a:avLst>
                <a:gd name="adj" fmla="val 9105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0" name="组 29"/>
          <p:cNvGrpSpPr/>
          <p:nvPr/>
        </p:nvGrpSpPr>
        <p:grpSpPr>
          <a:xfrm>
            <a:off x="5079140" y="2478360"/>
            <a:ext cx="7450051" cy="1511697"/>
            <a:chOff x="5079140" y="2478360"/>
            <a:chExt cx="7450051" cy="1511697"/>
          </a:xfrm>
        </p:grpSpPr>
        <p:sp>
          <p:nvSpPr>
            <p:cNvPr id="51" name="矩形 50"/>
            <p:cNvSpPr/>
            <p:nvPr/>
          </p:nvSpPr>
          <p:spPr>
            <a:xfrm>
              <a:off x="5079140" y="2478360"/>
              <a:ext cx="1395615" cy="106193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6959663" y="2928121"/>
              <a:ext cx="5569528" cy="106193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平行四边形 52"/>
            <p:cNvSpPr/>
            <p:nvPr/>
          </p:nvSpPr>
          <p:spPr>
            <a:xfrm rot="5400000">
              <a:off x="5961362" y="2991754"/>
              <a:ext cx="1511697" cy="484909"/>
            </a:xfrm>
            <a:prstGeom prst="parallelogram">
              <a:avLst>
                <a:gd name="adj" fmla="val 91050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4" name="组 30"/>
          <p:cNvGrpSpPr/>
          <p:nvPr/>
        </p:nvGrpSpPr>
        <p:grpSpPr>
          <a:xfrm>
            <a:off x="5416331" y="3540297"/>
            <a:ext cx="7450051" cy="1511697"/>
            <a:chOff x="5416331" y="3540297"/>
            <a:chExt cx="7450051" cy="1511697"/>
          </a:xfrm>
        </p:grpSpPr>
        <p:sp>
          <p:nvSpPr>
            <p:cNvPr id="55" name="矩形 54"/>
            <p:cNvSpPr/>
            <p:nvPr/>
          </p:nvSpPr>
          <p:spPr>
            <a:xfrm>
              <a:off x="5416331" y="3540297"/>
              <a:ext cx="1395615" cy="106193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7296854" y="3990058"/>
              <a:ext cx="5569528" cy="106193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平行四边形 56"/>
            <p:cNvSpPr/>
            <p:nvPr/>
          </p:nvSpPr>
          <p:spPr>
            <a:xfrm rot="5400000">
              <a:off x="6298553" y="4053691"/>
              <a:ext cx="1511697" cy="484909"/>
            </a:xfrm>
            <a:prstGeom prst="parallelogram">
              <a:avLst>
                <a:gd name="adj" fmla="val 94747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8" name="组 31"/>
          <p:cNvGrpSpPr/>
          <p:nvPr/>
        </p:nvGrpSpPr>
        <p:grpSpPr>
          <a:xfrm>
            <a:off x="5753521" y="4602234"/>
            <a:ext cx="7450051" cy="1511697"/>
            <a:chOff x="5753521" y="4602234"/>
            <a:chExt cx="7450051" cy="1511697"/>
          </a:xfrm>
        </p:grpSpPr>
        <p:sp>
          <p:nvSpPr>
            <p:cNvPr id="59" name="矩形 58"/>
            <p:cNvSpPr/>
            <p:nvPr/>
          </p:nvSpPr>
          <p:spPr>
            <a:xfrm>
              <a:off x="5753521" y="4602234"/>
              <a:ext cx="1395615" cy="106193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7634044" y="5051995"/>
              <a:ext cx="5569528" cy="106193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平行四边形 60"/>
            <p:cNvSpPr/>
            <p:nvPr/>
          </p:nvSpPr>
          <p:spPr>
            <a:xfrm rot="5400000">
              <a:off x="6635743" y="5115628"/>
              <a:ext cx="1511697" cy="484909"/>
            </a:xfrm>
            <a:prstGeom prst="parallelogram">
              <a:avLst>
                <a:gd name="adj" fmla="val 9105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2" name="文本框 8"/>
          <p:cNvSpPr txBox="1"/>
          <p:nvPr/>
        </p:nvSpPr>
        <p:spPr>
          <a:xfrm>
            <a:off x="6901770" y="2110920"/>
            <a:ext cx="4816869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一个文件就是一个模块，拥有单独的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作用域，所有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代码都运行在模块作用域，不会污染全局作用域。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4809375" y="1439559"/>
            <a:ext cx="1260762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6000" b="1" i="0" u="none" strike="noStrike" kern="0" cap="none" spc="0" normalizeH="0" baseline="0" noProof="0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</a:rPr>
              <a:t>01</a:t>
            </a:r>
            <a:endParaRPr kumimoji="1" lang="zh-CN" altLang="en-US" sz="6000" b="1" i="0" u="none" strike="noStrike" kern="0" cap="none" spc="0" normalizeH="0" baseline="0" noProof="0" dirty="0">
              <a:ln w="22225">
                <a:solidFill>
                  <a:schemeClr val="bg1"/>
                </a:solidFill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5140136" y="2483567"/>
            <a:ext cx="1260762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6000" b="1" i="0" u="none" strike="noStrike" kern="0" cap="none" spc="0" normalizeH="0" baseline="0" noProof="0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</a:rPr>
              <a:t>02</a:t>
            </a:r>
            <a:endParaRPr kumimoji="1" lang="zh-CN" altLang="en-US" sz="6000" b="1" i="0" u="none" strike="noStrike" kern="0" cap="none" spc="0" normalizeH="0" baseline="0" noProof="0" dirty="0">
              <a:ln w="22225">
                <a:solidFill>
                  <a:schemeClr val="bg1"/>
                </a:solidFill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5472159" y="3548735"/>
            <a:ext cx="1260762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6000" b="1" i="0" u="none" strike="noStrike" kern="0" cap="none" spc="0" normalizeH="0" baseline="0" noProof="0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</a:rPr>
              <a:t>03</a:t>
            </a:r>
            <a:endParaRPr kumimoji="1" lang="zh-CN" altLang="en-US" sz="6000" b="1" i="0" u="none" strike="noStrike" kern="0" cap="none" spc="0" normalizeH="0" baseline="0" noProof="0" dirty="0">
              <a:ln w="22225">
                <a:solidFill>
                  <a:schemeClr val="bg1"/>
                </a:solidFill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5826445" y="4620162"/>
            <a:ext cx="1260762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6000" b="1" i="0" u="none" strike="noStrike" kern="0" cap="none" spc="0" normalizeH="0" baseline="0" noProof="0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</a:rPr>
              <a:t>04</a:t>
            </a:r>
            <a:endParaRPr kumimoji="1" lang="zh-CN" altLang="en-US" sz="6000" b="1" i="0" u="none" strike="noStrike" kern="0" cap="none" spc="0" normalizeH="0" baseline="0" noProof="0" dirty="0">
              <a:ln w="22225">
                <a:solidFill>
                  <a:schemeClr val="bg1"/>
                </a:solidFill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</a:endParaRPr>
          </a:p>
        </p:txBody>
      </p:sp>
      <p:sp>
        <p:nvSpPr>
          <p:cNvPr id="67" name="文本框 8"/>
          <p:cNvSpPr txBox="1"/>
          <p:nvPr/>
        </p:nvSpPr>
        <p:spPr>
          <a:xfrm>
            <a:off x="7199899" y="3188200"/>
            <a:ext cx="4626314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模块可以多次加载，但只会在第一次加载的时候运行一次，然后运行结果就被缓存了，以后再加载，就直接读取缓存结果。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68" name="文本框 8"/>
          <p:cNvSpPr txBox="1"/>
          <p:nvPr/>
        </p:nvSpPr>
        <p:spPr>
          <a:xfrm>
            <a:off x="7562327" y="4193299"/>
            <a:ext cx="4457741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模块的加载顺序，按照代码的出现顺序是同步加载的，读取并执行一个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JS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文件，然后返回该模块的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exports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对象，如果没有发现指定模块会报错。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69" name="文本框 8"/>
          <p:cNvSpPr txBox="1"/>
          <p:nvPr/>
        </p:nvSpPr>
        <p:spPr>
          <a:xfrm>
            <a:off x="7852747" y="5296730"/>
            <a:ext cx="4239037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通过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exports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和</a:t>
            </a:r>
            <a:r>
              <a:rPr lang="en-US" altLang="zh-CN" sz="1200" dirty="0" err="1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modul.exports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来暴露模块中的内容，通过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require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来加载模块。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966814" y="2746592"/>
            <a:ext cx="2504212" cy="524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121917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 err="1" smtClean="0">
                <a:ln>
                  <a:noFill/>
                </a:ln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CommonJS</a:t>
            </a:r>
            <a:r>
              <a:rPr kumimoji="0" lang="zh-CN" altLang="en-US" sz="2400" b="1" i="0" u="none" strike="noStrike" kern="0" cap="none" spc="0" normalizeH="0" baseline="0" noProof="0" dirty="0" smtClean="0">
                <a:ln>
                  <a:noFill/>
                </a:ln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规范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ffectLst/>
              <a:uLnTx/>
              <a:uFillTx/>
              <a:ea typeface="微软雅黑" charset="0"/>
            </a:endParaRPr>
          </a:p>
        </p:txBody>
      </p:sp>
      <p:sp>
        <p:nvSpPr>
          <p:cNvPr id="71" name="Freeform 866"/>
          <p:cNvSpPr>
            <a:spLocks noEditPoints="1"/>
          </p:cNvSpPr>
          <p:nvPr/>
        </p:nvSpPr>
        <p:spPr bwMode="auto">
          <a:xfrm>
            <a:off x="3430494" y="2587675"/>
            <a:ext cx="469681" cy="606379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2" name="文本框 8"/>
          <p:cNvSpPr txBox="1"/>
          <p:nvPr/>
        </p:nvSpPr>
        <p:spPr>
          <a:xfrm>
            <a:off x="966815" y="3499230"/>
            <a:ext cx="3397927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1200" dirty="0" err="1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CommonJs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规范的出发点：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JS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没有模块系统、标准库较少、缺乏包管理工具；为了让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JS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可以在任何地方运行，以达到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Java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、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C#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、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PHP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这些后台语言具备开发大型应用的能力。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65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2602355" cy="529569"/>
          </a:xfrm>
        </p:spPr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NPM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32" name="组 34"/>
          <p:cNvGrpSpPr/>
          <p:nvPr/>
        </p:nvGrpSpPr>
        <p:grpSpPr>
          <a:xfrm>
            <a:off x="2005070" y="1465978"/>
            <a:ext cx="6351068" cy="1717137"/>
            <a:chOff x="2005070" y="1738750"/>
            <a:chExt cx="6351068" cy="1717137"/>
          </a:xfrm>
        </p:grpSpPr>
        <p:grpSp>
          <p:nvGrpSpPr>
            <p:cNvPr id="33" name="组 25"/>
            <p:cNvGrpSpPr/>
            <p:nvPr/>
          </p:nvGrpSpPr>
          <p:grpSpPr>
            <a:xfrm>
              <a:off x="2005070" y="1738750"/>
              <a:ext cx="6351068" cy="1717137"/>
              <a:chOff x="2467778" y="1738750"/>
              <a:chExt cx="6351068" cy="1717137"/>
            </a:xfrm>
          </p:grpSpPr>
          <p:sp>
            <p:nvSpPr>
              <p:cNvPr id="36" name="梯形 35"/>
              <p:cNvSpPr/>
              <p:nvPr/>
            </p:nvSpPr>
            <p:spPr>
              <a:xfrm rot="16200000">
                <a:off x="2235662" y="1970866"/>
                <a:ext cx="1717135" cy="1252904"/>
              </a:xfrm>
              <a:prstGeom prst="trapezoid">
                <a:avLst>
                  <a:gd name="adj" fmla="val 36128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" name="梯形 36"/>
              <p:cNvSpPr/>
              <p:nvPr/>
            </p:nvSpPr>
            <p:spPr>
              <a:xfrm rot="5400000">
                <a:off x="3342856" y="2116576"/>
                <a:ext cx="1717135" cy="961488"/>
              </a:xfrm>
              <a:prstGeom prst="trapezoid">
                <a:avLst>
                  <a:gd name="adj" fmla="val 49526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" name="五边形 37"/>
              <p:cNvSpPr/>
              <p:nvPr/>
            </p:nvSpPr>
            <p:spPr>
              <a:xfrm>
                <a:off x="4682168" y="2214457"/>
                <a:ext cx="4136678" cy="767735"/>
              </a:xfrm>
              <a:prstGeom prst="homePlat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34" name="文本框 8"/>
            <p:cNvSpPr txBox="1"/>
            <p:nvPr/>
          </p:nvSpPr>
          <p:spPr>
            <a:xfrm>
              <a:off x="5373999" y="2316074"/>
              <a:ext cx="2578131" cy="549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30000"/>
                </a:lnSpc>
                <a:defRPr/>
              </a:pPr>
              <a:r>
                <a:rPr lang="zh-CN" altLang="en-US" sz="1200" dirty="0">
                  <a:blipFill>
                    <a:blip r:embed="rId2"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允许用户从</a:t>
              </a:r>
              <a:r>
                <a:rPr lang="en-US" altLang="zh-CN" sz="1200" dirty="0">
                  <a:blipFill>
                    <a:blip r:embed="rId2"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NPM</a:t>
              </a:r>
              <a:r>
                <a:rPr lang="zh-CN" altLang="en-US" sz="1200" dirty="0">
                  <a:blipFill>
                    <a:blip r:embed="rId2"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服务器下载别人编写的第三方包到本地使用。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4432471" y="2221383"/>
              <a:ext cx="941048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400" b="1" i="0" u="none" strike="noStrike" kern="0" cap="none" spc="0" normalizeH="0" baseline="0" noProof="0" dirty="0">
                  <a:ln>
                    <a:noFill/>
                  </a:ln>
                  <a:blipFill dpi="0" rotWithShape="1"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01</a:t>
              </a:r>
            </a:p>
          </p:txBody>
        </p:sp>
      </p:grpSp>
      <p:grpSp>
        <p:nvGrpSpPr>
          <p:cNvPr id="39" name="组 35"/>
          <p:cNvGrpSpPr/>
          <p:nvPr/>
        </p:nvGrpSpPr>
        <p:grpSpPr>
          <a:xfrm>
            <a:off x="1784736" y="2451088"/>
            <a:ext cx="7568585" cy="1312469"/>
            <a:chOff x="1784736" y="2723860"/>
            <a:chExt cx="7568585" cy="1312469"/>
          </a:xfrm>
        </p:grpSpPr>
        <p:grpSp>
          <p:nvGrpSpPr>
            <p:cNvPr id="40" name="组 26"/>
            <p:cNvGrpSpPr/>
            <p:nvPr/>
          </p:nvGrpSpPr>
          <p:grpSpPr>
            <a:xfrm>
              <a:off x="1784736" y="2723860"/>
              <a:ext cx="7568585" cy="1312469"/>
              <a:chOff x="2247444" y="2723860"/>
              <a:chExt cx="7568585" cy="1312469"/>
            </a:xfrm>
          </p:grpSpPr>
          <p:sp>
            <p:nvSpPr>
              <p:cNvPr id="43" name="梯形 42"/>
              <p:cNvSpPr/>
              <p:nvPr/>
            </p:nvSpPr>
            <p:spPr>
              <a:xfrm rot="16200000">
                <a:off x="2328292" y="2643012"/>
                <a:ext cx="1312465" cy="1474162"/>
              </a:xfrm>
              <a:prstGeom prst="trapezoid">
                <a:avLst>
                  <a:gd name="adj" fmla="val 2409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4" name="梯形 43"/>
              <p:cNvSpPr/>
              <p:nvPr/>
            </p:nvSpPr>
            <p:spPr>
              <a:xfrm rot="5400000">
                <a:off x="3639297" y="2806172"/>
                <a:ext cx="1312465" cy="1147850"/>
              </a:xfrm>
              <a:prstGeom prst="trapezoid">
                <a:avLst>
                  <a:gd name="adj" fmla="val 21471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五边形 72"/>
              <p:cNvSpPr/>
              <p:nvPr/>
            </p:nvSpPr>
            <p:spPr>
              <a:xfrm>
                <a:off x="4869455" y="2973060"/>
                <a:ext cx="4946574" cy="799411"/>
              </a:xfrm>
              <a:prstGeom prst="homePlat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41" name="文本框 8"/>
            <p:cNvSpPr txBox="1"/>
            <p:nvPr/>
          </p:nvSpPr>
          <p:spPr>
            <a:xfrm>
              <a:off x="5558157" y="3063765"/>
              <a:ext cx="3200252" cy="549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30000"/>
                </a:lnSpc>
                <a:defRPr/>
              </a:pPr>
              <a:r>
                <a:rPr lang="zh-CN" altLang="en-US" sz="1200" dirty="0">
                  <a:blipFill>
                    <a:blip r:embed="rId2"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允许用户从</a:t>
              </a:r>
              <a:r>
                <a:rPr lang="en-US" altLang="zh-CN" sz="1200" dirty="0">
                  <a:blipFill>
                    <a:blip r:embed="rId2"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NPM</a:t>
              </a:r>
              <a:r>
                <a:rPr lang="zh-CN" altLang="en-US" sz="1200" dirty="0">
                  <a:blipFill>
                    <a:blip r:embed="rId2"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服务器下载并安装别人编写的命令行程序到本地使用。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4616629" y="2969074"/>
              <a:ext cx="941048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400" b="1" i="0" u="none" strike="noStrike" kern="0" cap="none" spc="0" normalizeH="0" baseline="0" noProof="0" dirty="0">
                  <a:ln>
                    <a:noFill/>
                  </a:ln>
                  <a:blipFill dpi="0" rotWithShape="1"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02</a:t>
              </a:r>
            </a:p>
          </p:txBody>
        </p:sp>
      </p:grpSp>
      <p:grpSp>
        <p:nvGrpSpPr>
          <p:cNvPr id="74" name="组 36"/>
          <p:cNvGrpSpPr/>
          <p:nvPr/>
        </p:nvGrpSpPr>
        <p:grpSpPr>
          <a:xfrm>
            <a:off x="1586431" y="3263646"/>
            <a:ext cx="9439382" cy="1199581"/>
            <a:chOff x="1586431" y="3536418"/>
            <a:chExt cx="9439382" cy="1199581"/>
          </a:xfrm>
        </p:grpSpPr>
        <p:grpSp>
          <p:nvGrpSpPr>
            <p:cNvPr id="75" name="组 27"/>
            <p:cNvGrpSpPr/>
            <p:nvPr/>
          </p:nvGrpSpPr>
          <p:grpSpPr>
            <a:xfrm>
              <a:off x="1586431" y="3536418"/>
              <a:ext cx="9439382" cy="1199581"/>
              <a:chOff x="2049139" y="3536418"/>
              <a:chExt cx="9439382" cy="1199581"/>
            </a:xfrm>
          </p:grpSpPr>
          <p:sp>
            <p:nvSpPr>
              <p:cNvPr id="78" name="梯形 77"/>
              <p:cNvSpPr/>
              <p:nvPr/>
            </p:nvSpPr>
            <p:spPr>
              <a:xfrm rot="16200000">
                <a:off x="2287986" y="3297571"/>
                <a:ext cx="1199579" cy="1677273"/>
              </a:xfrm>
              <a:prstGeom prst="trapezoid">
                <a:avLst>
                  <a:gd name="adj" fmla="val 15915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梯形 78"/>
              <p:cNvSpPr/>
              <p:nvPr/>
            </p:nvSpPr>
            <p:spPr>
              <a:xfrm rot="5400000">
                <a:off x="3879922" y="3382911"/>
                <a:ext cx="1199579" cy="1506598"/>
              </a:xfrm>
              <a:prstGeom prst="trapezoid">
                <a:avLst>
                  <a:gd name="adj" fmla="val 15915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五边形 79"/>
              <p:cNvSpPr/>
              <p:nvPr/>
            </p:nvSpPr>
            <p:spPr>
              <a:xfrm>
                <a:off x="5233011" y="3723701"/>
                <a:ext cx="6255510" cy="815249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76" name="文本框 8"/>
            <p:cNvSpPr txBox="1"/>
            <p:nvPr/>
          </p:nvSpPr>
          <p:spPr>
            <a:xfrm>
              <a:off x="5930425" y="3842743"/>
              <a:ext cx="4590684" cy="549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30000"/>
                </a:lnSpc>
                <a:defRPr/>
              </a:pPr>
              <a:r>
                <a:rPr lang="zh-CN" altLang="en-US" sz="1200" dirty="0">
                  <a:blipFill>
                    <a:blip r:embed="rId2"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允许用户将自己编写的包或命令行程序上传到</a:t>
              </a:r>
              <a:r>
                <a:rPr lang="en-US" altLang="zh-CN" sz="1200" dirty="0">
                  <a:blipFill>
                    <a:blip r:embed="rId2"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NPM</a:t>
              </a:r>
              <a:r>
                <a:rPr lang="zh-CN" altLang="en-US" sz="1200" dirty="0">
                  <a:blipFill>
                    <a:blip r:embed="rId2"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服务器供别人使用。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endParaRPr>
            </a:p>
          </p:txBody>
        </p:sp>
        <p:sp>
          <p:nvSpPr>
            <p:cNvPr id="77" name="矩形 76"/>
            <p:cNvSpPr/>
            <p:nvPr/>
          </p:nvSpPr>
          <p:spPr>
            <a:xfrm>
              <a:off x="4988897" y="3748052"/>
              <a:ext cx="941048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400" b="1" i="0" u="none" strike="noStrike" kern="0" cap="none" spc="0" normalizeH="0" baseline="0" noProof="0" dirty="0">
                  <a:ln>
                    <a:noFill/>
                  </a:ln>
                  <a:blipFill dpi="0" rotWithShape="1"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03</a:t>
              </a:r>
            </a:p>
          </p:txBody>
        </p:sp>
      </p:grpSp>
      <p:sp>
        <p:nvSpPr>
          <p:cNvPr id="81" name="文本框 8"/>
          <p:cNvSpPr txBox="1"/>
          <p:nvPr/>
        </p:nvSpPr>
        <p:spPr>
          <a:xfrm>
            <a:off x="4770303" y="5196558"/>
            <a:ext cx="587199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NPM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是随同</a:t>
            </a:r>
            <a:r>
              <a:rPr lang="en-US" altLang="zh-CN" sz="1200" dirty="0" err="1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NodeJS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一起安装的包管理工具，能解决</a:t>
            </a:r>
            <a:r>
              <a:rPr lang="en-US" altLang="zh-CN" sz="1200" dirty="0" err="1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NodeJS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代码部署上的很多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问题，并且可以利用</a:t>
            </a:r>
            <a:r>
              <a:rPr lang="en-US" altLang="zh-CN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NPM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安装现有的开源库。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grpSp>
        <p:nvGrpSpPr>
          <p:cNvPr id="83" name="组 40"/>
          <p:cNvGrpSpPr/>
          <p:nvPr/>
        </p:nvGrpSpPr>
        <p:grpSpPr>
          <a:xfrm>
            <a:off x="3257971" y="4849930"/>
            <a:ext cx="1282561" cy="1154307"/>
            <a:chOff x="8135938" y="3978275"/>
            <a:chExt cx="666750" cy="600076"/>
          </a:xfrm>
          <a:blipFill>
            <a:blip r:embed="rId2"/>
            <a:stretch>
              <a:fillRect/>
            </a:stretch>
          </a:blipFill>
        </p:grpSpPr>
        <p:sp>
          <p:nvSpPr>
            <p:cNvPr id="84" name="Freeform 667"/>
            <p:cNvSpPr>
              <a:spLocks noEditPoints="1"/>
            </p:cNvSpPr>
            <p:nvPr/>
          </p:nvSpPr>
          <p:spPr bwMode="auto">
            <a:xfrm>
              <a:off x="8388351" y="4022725"/>
              <a:ext cx="87313" cy="104775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670"/>
            <p:cNvSpPr>
              <a:spLocks noEditPoints="1"/>
            </p:cNvSpPr>
            <p:nvPr/>
          </p:nvSpPr>
          <p:spPr bwMode="auto">
            <a:xfrm>
              <a:off x="8459788" y="4054475"/>
              <a:ext cx="188913" cy="152400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672"/>
            <p:cNvSpPr>
              <a:spLocks/>
            </p:cNvSpPr>
            <p:nvPr/>
          </p:nvSpPr>
          <p:spPr bwMode="auto">
            <a:xfrm>
              <a:off x="8574088" y="4073525"/>
              <a:ext cx="96838" cy="104775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675"/>
            <p:cNvSpPr>
              <a:spLocks/>
            </p:cNvSpPr>
            <p:nvPr/>
          </p:nvSpPr>
          <p:spPr bwMode="auto">
            <a:xfrm>
              <a:off x="8364538" y="4102100"/>
              <a:ext cx="223838" cy="131763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692"/>
            <p:cNvSpPr>
              <a:spLocks/>
            </p:cNvSpPr>
            <p:nvPr/>
          </p:nvSpPr>
          <p:spPr bwMode="auto">
            <a:xfrm>
              <a:off x="8208963" y="4414838"/>
              <a:ext cx="92075" cy="33338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693"/>
            <p:cNvSpPr>
              <a:spLocks/>
            </p:cNvSpPr>
            <p:nvPr/>
          </p:nvSpPr>
          <p:spPr bwMode="auto">
            <a:xfrm>
              <a:off x="8428038" y="4429125"/>
              <a:ext cx="115888" cy="44450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696"/>
            <p:cNvSpPr>
              <a:spLocks/>
            </p:cNvSpPr>
            <p:nvPr/>
          </p:nvSpPr>
          <p:spPr bwMode="auto">
            <a:xfrm>
              <a:off x="8147051" y="4495800"/>
              <a:ext cx="80963" cy="50800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699"/>
            <p:cNvSpPr>
              <a:spLocks/>
            </p:cNvSpPr>
            <p:nvPr/>
          </p:nvSpPr>
          <p:spPr bwMode="auto">
            <a:xfrm>
              <a:off x="8147051" y="4538663"/>
              <a:ext cx="80963" cy="39688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694"/>
            <p:cNvSpPr>
              <a:spLocks/>
            </p:cNvSpPr>
            <p:nvPr/>
          </p:nvSpPr>
          <p:spPr bwMode="auto">
            <a:xfrm>
              <a:off x="8328026" y="4448175"/>
              <a:ext cx="82550" cy="30163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875"/>
            <p:cNvSpPr>
              <a:spLocks noEditPoints="1"/>
            </p:cNvSpPr>
            <p:nvPr/>
          </p:nvSpPr>
          <p:spPr bwMode="auto">
            <a:xfrm>
              <a:off x="8135938" y="3978275"/>
              <a:ext cx="666750" cy="577850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4" name="组 51"/>
          <p:cNvGrpSpPr/>
          <p:nvPr/>
        </p:nvGrpSpPr>
        <p:grpSpPr>
          <a:xfrm rot="20977019">
            <a:off x="2643749" y="4963940"/>
            <a:ext cx="609600" cy="388938"/>
            <a:chOff x="7585076" y="3881438"/>
            <a:chExt cx="609600" cy="388938"/>
          </a:xfrm>
          <a:blipFill>
            <a:blip r:embed="rId2"/>
            <a:stretch>
              <a:fillRect/>
            </a:stretch>
          </a:blipFill>
        </p:grpSpPr>
        <p:sp>
          <p:nvSpPr>
            <p:cNvPr id="95" name="Freeform 660"/>
            <p:cNvSpPr>
              <a:spLocks noEditPoints="1"/>
            </p:cNvSpPr>
            <p:nvPr/>
          </p:nvSpPr>
          <p:spPr bwMode="auto">
            <a:xfrm>
              <a:off x="7585076" y="3894138"/>
              <a:ext cx="214313" cy="374650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" name="Freeform 661"/>
            <p:cNvSpPr>
              <a:spLocks noEditPoints="1"/>
            </p:cNvSpPr>
            <p:nvPr/>
          </p:nvSpPr>
          <p:spPr bwMode="auto">
            <a:xfrm>
              <a:off x="7808913" y="3881438"/>
              <a:ext cx="201613" cy="388938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7" name="Freeform 663"/>
            <p:cNvSpPr>
              <a:spLocks noEditPoints="1"/>
            </p:cNvSpPr>
            <p:nvPr/>
          </p:nvSpPr>
          <p:spPr bwMode="auto">
            <a:xfrm>
              <a:off x="7991476" y="3905250"/>
              <a:ext cx="203200" cy="365125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8" name="Freeform 664"/>
            <p:cNvSpPr>
              <a:spLocks noEditPoints="1"/>
            </p:cNvSpPr>
            <p:nvPr/>
          </p:nvSpPr>
          <p:spPr bwMode="auto">
            <a:xfrm>
              <a:off x="7848601" y="3940175"/>
              <a:ext cx="87313" cy="114300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9" name="Freeform 666"/>
            <p:cNvSpPr>
              <a:spLocks noEditPoints="1"/>
            </p:cNvSpPr>
            <p:nvPr/>
          </p:nvSpPr>
          <p:spPr bwMode="auto">
            <a:xfrm>
              <a:off x="7645401" y="3956050"/>
              <a:ext cx="61913" cy="122238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0" name="Freeform 676"/>
            <p:cNvSpPr>
              <a:spLocks noEditPoints="1"/>
            </p:cNvSpPr>
            <p:nvPr/>
          </p:nvSpPr>
          <p:spPr bwMode="auto">
            <a:xfrm>
              <a:off x="7854951" y="4117975"/>
              <a:ext cx="93663" cy="88900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01" name="Freeform 859"/>
          <p:cNvSpPr>
            <a:spLocks/>
          </p:cNvSpPr>
          <p:nvPr/>
        </p:nvSpPr>
        <p:spPr bwMode="auto">
          <a:xfrm rot="2232672">
            <a:off x="3299904" y="4782835"/>
            <a:ext cx="299426" cy="293847"/>
          </a:xfrm>
          <a:custGeom>
            <a:avLst/>
            <a:gdLst>
              <a:gd name="T0" fmla="*/ 31 w 105"/>
              <a:gd name="T1" fmla="*/ 2 h 103"/>
              <a:gd name="T2" fmla="*/ 27 w 105"/>
              <a:gd name="T3" fmla="*/ 52 h 103"/>
              <a:gd name="T4" fmla="*/ 12 w 105"/>
              <a:gd name="T5" fmla="*/ 56 h 103"/>
              <a:gd name="T6" fmla="*/ 11 w 105"/>
              <a:gd name="T7" fmla="*/ 91 h 103"/>
              <a:gd name="T8" fmla="*/ 44 w 105"/>
              <a:gd name="T9" fmla="*/ 77 h 103"/>
              <a:gd name="T10" fmla="*/ 48 w 105"/>
              <a:gd name="T11" fmla="*/ 44 h 103"/>
              <a:gd name="T12" fmla="*/ 79 w 105"/>
              <a:gd name="T13" fmla="*/ 42 h 103"/>
              <a:gd name="T14" fmla="*/ 79 w 105"/>
              <a:gd name="T15" fmla="*/ 64 h 103"/>
              <a:gd name="T16" fmla="*/ 60 w 105"/>
              <a:gd name="T17" fmla="*/ 92 h 103"/>
              <a:gd name="T18" fmla="*/ 97 w 105"/>
              <a:gd name="T19" fmla="*/ 87 h 103"/>
              <a:gd name="T20" fmla="*/ 105 w 105"/>
              <a:gd name="T21" fmla="*/ 15 h 103"/>
              <a:gd name="T22" fmla="*/ 31 w 105"/>
              <a:gd name="T23" fmla="*/ 2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5" h="103">
                <a:moveTo>
                  <a:pt x="31" y="2"/>
                </a:moveTo>
                <a:cubicBezTo>
                  <a:pt x="30" y="19"/>
                  <a:pt x="28" y="33"/>
                  <a:pt x="27" y="52"/>
                </a:cubicBezTo>
                <a:cubicBezTo>
                  <a:pt x="22" y="53"/>
                  <a:pt x="18" y="55"/>
                  <a:pt x="12" y="56"/>
                </a:cubicBezTo>
                <a:cubicBezTo>
                  <a:pt x="5" y="66"/>
                  <a:pt x="0" y="82"/>
                  <a:pt x="11" y="91"/>
                </a:cubicBezTo>
                <a:cubicBezTo>
                  <a:pt x="24" y="92"/>
                  <a:pt x="36" y="86"/>
                  <a:pt x="44" y="77"/>
                </a:cubicBezTo>
                <a:cubicBezTo>
                  <a:pt x="43" y="69"/>
                  <a:pt x="42" y="53"/>
                  <a:pt x="48" y="44"/>
                </a:cubicBezTo>
                <a:cubicBezTo>
                  <a:pt x="59" y="44"/>
                  <a:pt x="68" y="41"/>
                  <a:pt x="79" y="42"/>
                </a:cubicBezTo>
                <a:cubicBezTo>
                  <a:pt x="79" y="49"/>
                  <a:pt x="79" y="57"/>
                  <a:pt x="79" y="64"/>
                </a:cubicBezTo>
                <a:cubicBezTo>
                  <a:pt x="65" y="65"/>
                  <a:pt x="53" y="76"/>
                  <a:pt x="60" y="92"/>
                </a:cubicBezTo>
                <a:cubicBezTo>
                  <a:pt x="73" y="103"/>
                  <a:pt x="86" y="90"/>
                  <a:pt x="97" y="87"/>
                </a:cubicBezTo>
                <a:cubicBezTo>
                  <a:pt x="99" y="62"/>
                  <a:pt x="99" y="36"/>
                  <a:pt x="105" y="15"/>
                </a:cubicBezTo>
                <a:cubicBezTo>
                  <a:pt x="88" y="4"/>
                  <a:pt x="53" y="0"/>
                  <a:pt x="31" y="2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102" name="组 59"/>
          <p:cNvGrpSpPr/>
          <p:nvPr/>
        </p:nvGrpSpPr>
        <p:grpSpPr>
          <a:xfrm>
            <a:off x="1457113" y="5419631"/>
            <a:ext cx="1640211" cy="363205"/>
            <a:chOff x="9031288" y="6051550"/>
            <a:chExt cx="1125538" cy="249237"/>
          </a:xfrm>
          <a:blipFill>
            <a:blip r:embed="rId2"/>
            <a:stretch>
              <a:fillRect/>
            </a:stretch>
          </a:blipFill>
        </p:grpSpPr>
        <p:sp>
          <p:nvSpPr>
            <p:cNvPr id="103" name="Freeform 829"/>
            <p:cNvSpPr>
              <a:spLocks noEditPoints="1"/>
            </p:cNvSpPr>
            <p:nvPr/>
          </p:nvSpPr>
          <p:spPr bwMode="auto">
            <a:xfrm>
              <a:off x="9031288" y="6051550"/>
              <a:ext cx="1125538" cy="24923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" name="Freeform 837"/>
            <p:cNvSpPr>
              <a:spLocks/>
            </p:cNvSpPr>
            <p:nvPr/>
          </p:nvSpPr>
          <p:spPr bwMode="auto">
            <a:xfrm>
              <a:off x="9983788" y="6151562"/>
              <a:ext cx="53975" cy="95250"/>
            </a:xfrm>
            <a:custGeom>
              <a:avLst/>
              <a:gdLst>
                <a:gd name="T0" fmla="*/ 20 w 22"/>
                <a:gd name="T1" fmla="*/ 26 h 39"/>
                <a:gd name="T2" fmla="*/ 9 w 22"/>
                <a:gd name="T3" fmla="*/ 24 h 39"/>
                <a:gd name="T4" fmla="*/ 7 w 22"/>
                <a:gd name="T5" fmla="*/ 0 h 39"/>
                <a:gd name="T6" fmla="*/ 0 w 22"/>
                <a:gd name="T7" fmla="*/ 31 h 39"/>
                <a:gd name="T8" fmla="*/ 20 w 22"/>
                <a:gd name="T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9">
                  <a:moveTo>
                    <a:pt x="20" y="26"/>
                  </a:moveTo>
                  <a:cubicBezTo>
                    <a:pt x="19" y="23"/>
                    <a:pt x="11" y="28"/>
                    <a:pt x="9" y="24"/>
                  </a:cubicBezTo>
                  <a:cubicBezTo>
                    <a:pt x="7" y="16"/>
                    <a:pt x="17" y="3"/>
                    <a:pt x="7" y="0"/>
                  </a:cubicBezTo>
                  <a:cubicBezTo>
                    <a:pt x="2" y="7"/>
                    <a:pt x="2" y="19"/>
                    <a:pt x="0" y="31"/>
                  </a:cubicBezTo>
                  <a:cubicBezTo>
                    <a:pt x="9" y="31"/>
                    <a:pt x="22" y="39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5" name="Freeform 838"/>
            <p:cNvSpPr>
              <a:spLocks/>
            </p:cNvSpPr>
            <p:nvPr/>
          </p:nvSpPr>
          <p:spPr bwMode="auto">
            <a:xfrm>
              <a:off x="9737725" y="6161087"/>
              <a:ext cx="82550" cy="114300"/>
            </a:xfrm>
            <a:custGeom>
              <a:avLst/>
              <a:gdLst>
                <a:gd name="T0" fmla="*/ 32 w 34"/>
                <a:gd name="T1" fmla="*/ 0 h 47"/>
                <a:gd name="T2" fmla="*/ 28 w 34"/>
                <a:gd name="T3" fmla="*/ 0 h 47"/>
                <a:gd name="T4" fmla="*/ 25 w 34"/>
                <a:gd name="T5" fmla="*/ 13 h 47"/>
                <a:gd name="T6" fmla="*/ 14 w 34"/>
                <a:gd name="T7" fmla="*/ 11 h 47"/>
                <a:gd name="T8" fmla="*/ 15 w 34"/>
                <a:gd name="T9" fmla="*/ 3 h 47"/>
                <a:gd name="T10" fmla="*/ 18 w 34"/>
                <a:gd name="T11" fmla="*/ 27 h 47"/>
                <a:gd name="T12" fmla="*/ 12 w 34"/>
                <a:gd name="T13" fmla="*/ 20 h 47"/>
                <a:gd name="T14" fmla="*/ 25 w 34"/>
                <a:gd name="T15" fmla="*/ 19 h 47"/>
                <a:gd name="T16" fmla="*/ 32 w 34"/>
                <a:gd name="T17" fmla="*/ 32 h 47"/>
                <a:gd name="T18" fmla="*/ 32 w 34"/>
                <a:gd name="T1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7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9"/>
                    <a:pt x="25" y="13"/>
                  </a:cubicBezTo>
                  <a:cubicBezTo>
                    <a:pt x="20" y="14"/>
                    <a:pt x="19" y="10"/>
                    <a:pt x="14" y="11"/>
                  </a:cubicBezTo>
                  <a:cubicBezTo>
                    <a:pt x="15" y="10"/>
                    <a:pt x="15" y="6"/>
                    <a:pt x="15" y="3"/>
                  </a:cubicBezTo>
                  <a:cubicBezTo>
                    <a:pt x="0" y="2"/>
                    <a:pt x="8" y="47"/>
                    <a:pt x="18" y="27"/>
                  </a:cubicBezTo>
                  <a:cubicBezTo>
                    <a:pt x="13" y="28"/>
                    <a:pt x="13" y="24"/>
                    <a:pt x="12" y="20"/>
                  </a:cubicBezTo>
                  <a:cubicBezTo>
                    <a:pt x="18" y="20"/>
                    <a:pt x="22" y="20"/>
                    <a:pt x="25" y="19"/>
                  </a:cubicBezTo>
                  <a:cubicBezTo>
                    <a:pt x="28" y="22"/>
                    <a:pt x="25" y="32"/>
                    <a:pt x="32" y="32"/>
                  </a:cubicBezTo>
                  <a:cubicBezTo>
                    <a:pt x="34" y="24"/>
                    <a:pt x="34" y="8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Freeform 839"/>
            <p:cNvSpPr>
              <a:spLocks noEditPoints="1"/>
            </p:cNvSpPr>
            <p:nvPr/>
          </p:nvSpPr>
          <p:spPr bwMode="auto">
            <a:xfrm>
              <a:off x="9155113" y="6148387"/>
              <a:ext cx="85725" cy="104775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0 h 43"/>
                <a:gd name="T4" fmla="*/ 4 w 35"/>
                <a:gd name="T5" fmla="*/ 36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3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7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0"/>
                  </a:cubicBezTo>
                  <a:cubicBezTo>
                    <a:pt x="13" y="12"/>
                    <a:pt x="0" y="26"/>
                    <a:pt x="4" y="36"/>
                  </a:cubicBezTo>
                  <a:cubicBezTo>
                    <a:pt x="11" y="38"/>
                    <a:pt x="9" y="30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3"/>
                    <a:pt x="28" y="20"/>
                    <a:pt x="25" y="13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7"/>
                    <a:pt x="17" y="15"/>
                    <a:pt x="16" y="13"/>
                  </a:cubicBezTo>
                  <a:cubicBezTo>
                    <a:pt x="21" y="11"/>
                    <a:pt x="17" y="18"/>
                    <a:pt x="21" y="17"/>
                  </a:cubicBezTo>
                  <a:cubicBezTo>
                    <a:pt x="20" y="19"/>
                    <a:pt x="17" y="18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Freeform 840"/>
            <p:cNvSpPr>
              <a:spLocks/>
            </p:cNvSpPr>
            <p:nvPr/>
          </p:nvSpPr>
          <p:spPr bwMode="auto">
            <a:xfrm>
              <a:off x="9678988" y="6148387"/>
              <a:ext cx="71438" cy="98425"/>
            </a:xfrm>
            <a:custGeom>
              <a:avLst/>
              <a:gdLst>
                <a:gd name="T0" fmla="*/ 25 w 29"/>
                <a:gd name="T1" fmla="*/ 38 h 40"/>
                <a:gd name="T2" fmla="*/ 15 w 29"/>
                <a:gd name="T3" fmla="*/ 21 h 40"/>
                <a:gd name="T4" fmla="*/ 29 w 29"/>
                <a:gd name="T5" fmla="*/ 12 h 40"/>
                <a:gd name="T6" fmla="*/ 25 w 29"/>
                <a:gd name="T7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40">
                  <a:moveTo>
                    <a:pt x="25" y="38"/>
                  </a:moveTo>
                  <a:cubicBezTo>
                    <a:pt x="27" y="28"/>
                    <a:pt x="13" y="33"/>
                    <a:pt x="15" y="21"/>
                  </a:cubicBezTo>
                  <a:cubicBezTo>
                    <a:pt x="17" y="15"/>
                    <a:pt x="29" y="19"/>
                    <a:pt x="29" y="12"/>
                  </a:cubicBezTo>
                  <a:cubicBezTo>
                    <a:pt x="4" y="0"/>
                    <a:pt x="0" y="40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8" name="Freeform 841"/>
            <p:cNvSpPr>
              <a:spLocks noEditPoints="1"/>
            </p:cNvSpPr>
            <p:nvPr/>
          </p:nvSpPr>
          <p:spPr bwMode="auto">
            <a:xfrm>
              <a:off x="9815513" y="6151562"/>
              <a:ext cx="85725" cy="96837"/>
            </a:xfrm>
            <a:custGeom>
              <a:avLst/>
              <a:gdLst>
                <a:gd name="T0" fmla="*/ 21 w 35"/>
                <a:gd name="T1" fmla="*/ 38 h 40"/>
                <a:gd name="T2" fmla="*/ 28 w 35"/>
                <a:gd name="T3" fmla="*/ 12 h 40"/>
                <a:gd name="T4" fmla="*/ 21 w 35"/>
                <a:gd name="T5" fmla="*/ 38 h 40"/>
                <a:gd name="T6" fmla="*/ 26 w 35"/>
                <a:gd name="T7" fmla="*/ 21 h 40"/>
                <a:gd name="T8" fmla="*/ 20 w 35"/>
                <a:gd name="T9" fmla="*/ 31 h 40"/>
                <a:gd name="T10" fmla="*/ 13 w 35"/>
                <a:gd name="T11" fmla="*/ 19 h 40"/>
                <a:gd name="T12" fmla="*/ 26 w 35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0">
                  <a:moveTo>
                    <a:pt x="21" y="38"/>
                  </a:moveTo>
                  <a:cubicBezTo>
                    <a:pt x="31" y="37"/>
                    <a:pt x="35" y="23"/>
                    <a:pt x="28" y="12"/>
                  </a:cubicBezTo>
                  <a:cubicBezTo>
                    <a:pt x="0" y="0"/>
                    <a:pt x="0" y="40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5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Freeform 842"/>
            <p:cNvSpPr>
              <a:spLocks noEditPoints="1"/>
            </p:cNvSpPr>
            <p:nvPr/>
          </p:nvSpPr>
          <p:spPr bwMode="auto">
            <a:xfrm>
              <a:off x="9886950" y="6148387"/>
              <a:ext cx="101600" cy="98425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2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8"/>
                    <a:pt x="24" y="20"/>
                    <a:pt x="26" y="23"/>
                  </a:cubicBezTo>
                  <a:cubicBezTo>
                    <a:pt x="26" y="29"/>
                    <a:pt x="23" y="33"/>
                    <a:pt x="16" y="32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Freeform 843"/>
            <p:cNvSpPr>
              <a:spLocks/>
            </p:cNvSpPr>
            <p:nvPr/>
          </p:nvSpPr>
          <p:spPr bwMode="auto">
            <a:xfrm>
              <a:off x="9632950" y="6173787"/>
              <a:ext cx="63500" cy="69850"/>
            </a:xfrm>
            <a:custGeom>
              <a:avLst/>
              <a:gdLst>
                <a:gd name="T0" fmla="*/ 2 w 26"/>
                <a:gd name="T1" fmla="*/ 4 h 29"/>
                <a:gd name="T2" fmla="*/ 13 w 26"/>
                <a:gd name="T3" fmla="*/ 19 h 29"/>
                <a:gd name="T4" fmla="*/ 1 w 26"/>
                <a:gd name="T5" fmla="*/ 23 h 29"/>
                <a:gd name="T6" fmla="*/ 2 w 26"/>
                <a:gd name="T7" fmla="*/ 29 h 29"/>
                <a:gd name="T8" fmla="*/ 20 w 26"/>
                <a:gd name="T9" fmla="*/ 21 h 29"/>
                <a:gd name="T10" fmla="*/ 13 w 26"/>
                <a:gd name="T11" fmla="*/ 8 h 29"/>
                <a:gd name="T12" fmla="*/ 26 w 26"/>
                <a:gd name="T13" fmla="*/ 9 h 29"/>
                <a:gd name="T14" fmla="*/ 26 w 26"/>
                <a:gd name="T15" fmla="*/ 2 h 29"/>
                <a:gd name="T16" fmla="*/ 2 w 26"/>
                <a:gd name="T17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9">
                  <a:moveTo>
                    <a:pt x="2" y="4"/>
                  </a:moveTo>
                  <a:cubicBezTo>
                    <a:pt x="3" y="12"/>
                    <a:pt x="9" y="14"/>
                    <a:pt x="13" y="19"/>
                  </a:cubicBezTo>
                  <a:cubicBezTo>
                    <a:pt x="9" y="22"/>
                    <a:pt x="5" y="22"/>
                    <a:pt x="1" y="23"/>
                  </a:cubicBezTo>
                  <a:cubicBezTo>
                    <a:pt x="0" y="25"/>
                    <a:pt x="2" y="26"/>
                    <a:pt x="2" y="29"/>
                  </a:cubicBezTo>
                  <a:cubicBezTo>
                    <a:pt x="11" y="29"/>
                    <a:pt x="16" y="25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9"/>
                  </a:cubicBezTo>
                  <a:cubicBezTo>
                    <a:pt x="26" y="7"/>
                    <a:pt x="26" y="5"/>
                    <a:pt x="26" y="2"/>
                  </a:cubicBezTo>
                  <a:cubicBezTo>
                    <a:pt x="18" y="0"/>
                    <a:pt x="7" y="0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Freeform 845"/>
            <p:cNvSpPr>
              <a:spLocks/>
            </p:cNvSpPr>
            <p:nvPr/>
          </p:nvSpPr>
          <p:spPr bwMode="auto">
            <a:xfrm>
              <a:off x="9285288" y="6165850"/>
              <a:ext cx="92075" cy="87312"/>
            </a:xfrm>
            <a:custGeom>
              <a:avLst/>
              <a:gdLst>
                <a:gd name="T0" fmla="*/ 29 w 38"/>
                <a:gd name="T1" fmla="*/ 5 h 36"/>
                <a:gd name="T2" fmla="*/ 12 w 38"/>
                <a:gd name="T3" fmla="*/ 16 h 36"/>
                <a:gd name="T4" fmla="*/ 14 w 38"/>
                <a:gd name="T5" fmla="*/ 2 h 36"/>
                <a:gd name="T6" fmla="*/ 9 w 38"/>
                <a:gd name="T7" fmla="*/ 0 h 36"/>
                <a:gd name="T8" fmla="*/ 11 w 38"/>
                <a:gd name="T9" fmla="*/ 36 h 36"/>
                <a:gd name="T10" fmla="*/ 14 w 38"/>
                <a:gd name="T11" fmla="*/ 29 h 36"/>
                <a:gd name="T12" fmla="*/ 30 w 38"/>
                <a:gd name="T13" fmla="*/ 36 h 36"/>
                <a:gd name="T14" fmla="*/ 19 w 38"/>
                <a:gd name="T15" fmla="*/ 23 h 36"/>
                <a:gd name="T16" fmla="*/ 29 w 38"/>
                <a:gd name="T17" fmla="*/ 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6">
                  <a:moveTo>
                    <a:pt x="29" y="5"/>
                  </a:moveTo>
                  <a:cubicBezTo>
                    <a:pt x="24" y="9"/>
                    <a:pt x="21" y="16"/>
                    <a:pt x="12" y="16"/>
                  </a:cubicBezTo>
                  <a:cubicBezTo>
                    <a:pt x="11" y="10"/>
                    <a:pt x="16" y="5"/>
                    <a:pt x="14" y="2"/>
                  </a:cubicBezTo>
                  <a:cubicBezTo>
                    <a:pt x="12" y="2"/>
                    <a:pt x="12" y="0"/>
                    <a:pt x="9" y="0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5"/>
                    <a:pt x="10" y="30"/>
                    <a:pt x="14" y="29"/>
                  </a:cubicBezTo>
                  <a:cubicBezTo>
                    <a:pt x="18" y="32"/>
                    <a:pt x="23" y="35"/>
                    <a:pt x="30" y="36"/>
                  </a:cubicBezTo>
                  <a:cubicBezTo>
                    <a:pt x="35" y="28"/>
                    <a:pt x="22" y="28"/>
                    <a:pt x="19" y="23"/>
                  </a:cubicBezTo>
                  <a:cubicBezTo>
                    <a:pt x="21" y="17"/>
                    <a:pt x="38" y="13"/>
                    <a:pt x="2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Freeform 846"/>
            <p:cNvSpPr>
              <a:spLocks noEditPoints="1"/>
            </p:cNvSpPr>
            <p:nvPr/>
          </p:nvSpPr>
          <p:spPr bwMode="auto">
            <a:xfrm>
              <a:off x="9075738" y="6164262"/>
              <a:ext cx="74613" cy="88900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3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6"/>
                    <a:pt x="27" y="33"/>
                  </a:cubicBezTo>
                  <a:cubicBezTo>
                    <a:pt x="31" y="24"/>
                    <a:pt x="23" y="20"/>
                    <a:pt x="30" y="13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0"/>
                    <a:pt x="22" y="16"/>
                  </a:cubicBezTo>
                  <a:cubicBezTo>
                    <a:pt x="17" y="15"/>
                    <a:pt x="16" y="18"/>
                    <a:pt x="11" y="17"/>
                  </a:cubicBezTo>
                  <a:cubicBezTo>
                    <a:pt x="10" y="13"/>
                    <a:pt x="10" y="10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6"/>
                    <a:pt x="23" y="26"/>
                  </a:cubicBezTo>
                  <a:cubicBezTo>
                    <a:pt x="20" y="29"/>
                    <a:pt x="15" y="29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Freeform 847"/>
            <p:cNvSpPr>
              <a:spLocks/>
            </p:cNvSpPr>
            <p:nvPr/>
          </p:nvSpPr>
          <p:spPr bwMode="auto">
            <a:xfrm>
              <a:off x="9226550" y="6156325"/>
              <a:ext cx="60325" cy="96837"/>
            </a:xfrm>
            <a:custGeom>
              <a:avLst/>
              <a:gdLst>
                <a:gd name="T0" fmla="*/ 10 w 25"/>
                <a:gd name="T1" fmla="*/ 36 h 40"/>
                <a:gd name="T2" fmla="*/ 19 w 25"/>
                <a:gd name="T3" fmla="*/ 35 h 40"/>
                <a:gd name="T4" fmla="*/ 14 w 25"/>
                <a:gd name="T5" fmla="*/ 26 h 40"/>
                <a:gd name="T6" fmla="*/ 25 w 25"/>
                <a:gd name="T7" fmla="*/ 11 h 40"/>
                <a:gd name="T8" fmla="*/ 10 w 25"/>
                <a:gd name="T9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0">
                  <a:moveTo>
                    <a:pt x="10" y="36"/>
                  </a:moveTo>
                  <a:cubicBezTo>
                    <a:pt x="14" y="36"/>
                    <a:pt x="18" y="40"/>
                    <a:pt x="19" y="35"/>
                  </a:cubicBezTo>
                  <a:cubicBezTo>
                    <a:pt x="17" y="32"/>
                    <a:pt x="14" y="31"/>
                    <a:pt x="14" y="26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6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Freeform 848"/>
            <p:cNvSpPr>
              <a:spLocks noEditPoints="1"/>
            </p:cNvSpPr>
            <p:nvPr/>
          </p:nvSpPr>
          <p:spPr bwMode="auto">
            <a:xfrm>
              <a:off x="9472613" y="6146800"/>
              <a:ext cx="104775" cy="112712"/>
            </a:xfrm>
            <a:custGeom>
              <a:avLst/>
              <a:gdLst>
                <a:gd name="T0" fmla="*/ 23 w 43"/>
                <a:gd name="T1" fmla="*/ 44 h 46"/>
                <a:gd name="T2" fmla="*/ 41 w 43"/>
                <a:gd name="T3" fmla="*/ 22 h 46"/>
                <a:gd name="T4" fmla="*/ 23 w 43"/>
                <a:gd name="T5" fmla="*/ 44 h 46"/>
                <a:gd name="T6" fmla="*/ 32 w 43"/>
                <a:gd name="T7" fmla="*/ 37 h 46"/>
                <a:gd name="T8" fmla="*/ 22 w 43"/>
                <a:gd name="T9" fmla="*/ 35 h 46"/>
                <a:gd name="T10" fmla="*/ 34 w 43"/>
                <a:gd name="T11" fmla="*/ 23 h 46"/>
                <a:gd name="T12" fmla="*/ 32 w 43"/>
                <a:gd name="T13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6">
                  <a:moveTo>
                    <a:pt x="23" y="44"/>
                  </a:moveTo>
                  <a:cubicBezTo>
                    <a:pt x="34" y="46"/>
                    <a:pt x="43" y="37"/>
                    <a:pt x="41" y="22"/>
                  </a:cubicBezTo>
                  <a:cubicBezTo>
                    <a:pt x="24" y="0"/>
                    <a:pt x="0" y="39"/>
                    <a:pt x="23" y="44"/>
                  </a:cubicBezTo>
                  <a:close/>
                  <a:moveTo>
                    <a:pt x="32" y="37"/>
                  </a:moveTo>
                  <a:cubicBezTo>
                    <a:pt x="28" y="37"/>
                    <a:pt x="24" y="37"/>
                    <a:pt x="22" y="35"/>
                  </a:cubicBezTo>
                  <a:cubicBezTo>
                    <a:pt x="21" y="26"/>
                    <a:pt x="26" y="23"/>
                    <a:pt x="34" y="23"/>
                  </a:cubicBezTo>
                  <a:cubicBezTo>
                    <a:pt x="37" y="28"/>
                    <a:pt x="34" y="33"/>
                    <a:pt x="3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5" name="Freeform 849"/>
            <p:cNvSpPr>
              <a:spLocks/>
            </p:cNvSpPr>
            <p:nvPr/>
          </p:nvSpPr>
          <p:spPr bwMode="auto">
            <a:xfrm>
              <a:off x="9447213" y="6183312"/>
              <a:ext cx="68263" cy="76200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2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8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2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6"/>
                    <a:pt x="8" y="10"/>
                  </a:cubicBezTo>
                  <a:cubicBezTo>
                    <a:pt x="9" y="17"/>
                    <a:pt x="0" y="30"/>
                    <a:pt x="11" y="31"/>
                  </a:cubicBezTo>
                  <a:cubicBezTo>
                    <a:pt x="13" y="24"/>
                    <a:pt x="13" y="14"/>
                    <a:pt x="16" y="8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Freeform 850"/>
            <p:cNvSpPr>
              <a:spLocks/>
            </p:cNvSpPr>
            <p:nvPr/>
          </p:nvSpPr>
          <p:spPr bwMode="auto">
            <a:xfrm>
              <a:off x="10066338" y="6219825"/>
              <a:ext cx="19050" cy="19050"/>
            </a:xfrm>
            <a:custGeom>
              <a:avLst/>
              <a:gdLst>
                <a:gd name="T0" fmla="*/ 6 w 8"/>
                <a:gd name="T1" fmla="*/ 8 h 8"/>
                <a:gd name="T2" fmla="*/ 6 w 8"/>
                <a:gd name="T3" fmla="*/ 0 h 8"/>
                <a:gd name="T4" fmla="*/ 2 w 8"/>
                <a:gd name="T5" fmla="*/ 0 h 8"/>
                <a:gd name="T6" fmla="*/ 6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8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17" name="组 75"/>
          <p:cNvGrpSpPr/>
          <p:nvPr/>
        </p:nvGrpSpPr>
        <p:grpSpPr>
          <a:xfrm rot="21251395">
            <a:off x="760833" y="4967675"/>
            <a:ext cx="1734625" cy="468130"/>
            <a:chOff x="9504363" y="6319837"/>
            <a:chExt cx="758825" cy="204787"/>
          </a:xfrm>
          <a:blipFill>
            <a:blip r:embed="rId2"/>
            <a:stretch>
              <a:fillRect/>
            </a:stretch>
          </a:blipFill>
        </p:grpSpPr>
        <p:sp>
          <p:nvSpPr>
            <p:cNvPr id="118" name="Freeform 860"/>
            <p:cNvSpPr>
              <a:spLocks/>
            </p:cNvSpPr>
            <p:nvPr/>
          </p:nvSpPr>
          <p:spPr bwMode="auto">
            <a:xfrm>
              <a:off x="10142538" y="6319837"/>
              <a:ext cx="120650" cy="117475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5 h 48"/>
                <a:gd name="T4" fmla="*/ 6 w 50"/>
                <a:gd name="T5" fmla="*/ 27 h 48"/>
                <a:gd name="T6" fmla="*/ 6 w 50"/>
                <a:gd name="T7" fmla="*/ 43 h 48"/>
                <a:gd name="T8" fmla="*/ 21 w 50"/>
                <a:gd name="T9" fmla="*/ 37 h 48"/>
                <a:gd name="T10" fmla="*/ 23 w 50"/>
                <a:gd name="T11" fmla="*/ 21 h 48"/>
                <a:gd name="T12" fmla="*/ 38 w 50"/>
                <a:gd name="T13" fmla="*/ 20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1 h 48"/>
                <a:gd name="T20" fmla="*/ 50 w 50"/>
                <a:gd name="T21" fmla="*/ 8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9"/>
                    <a:pt x="14" y="16"/>
                    <a:pt x="13" y="25"/>
                  </a:cubicBezTo>
                  <a:cubicBezTo>
                    <a:pt x="11" y="25"/>
                    <a:pt x="9" y="26"/>
                    <a:pt x="6" y="27"/>
                  </a:cubicBezTo>
                  <a:cubicBezTo>
                    <a:pt x="3" y="31"/>
                    <a:pt x="0" y="39"/>
                    <a:pt x="6" y="43"/>
                  </a:cubicBezTo>
                  <a:cubicBezTo>
                    <a:pt x="12" y="44"/>
                    <a:pt x="17" y="40"/>
                    <a:pt x="21" y="37"/>
                  </a:cubicBezTo>
                  <a:cubicBezTo>
                    <a:pt x="21" y="33"/>
                    <a:pt x="20" y="25"/>
                    <a:pt x="23" y="21"/>
                  </a:cubicBezTo>
                  <a:cubicBezTo>
                    <a:pt x="28" y="21"/>
                    <a:pt x="32" y="20"/>
                    <a:pt x="38" y="20"/>
                  </a:cubicBezTo>
                  <a:cubicBezTo>
                    <a:pt x="38" y="23"/>
                    <a:pt x="38" y="27"/>
                    <a:pt x="38" y="30"/>
                  </a:cubicBezTo>
                  <a:cubicBezTo>
                    <a:pt x="31" y="31"/>
                    <a:pt x="25" y="36"/>
                    <a:pt x="29" y="43"/>
                  </a:cubicBezTo>
                  <a:cubicBezTo>
                    <a:pt x="35" y="48"/>
                    <a:pt x="41" y="43"/>
                    <a:pt x="46" y="41"/>
                  </a:cubicBezTo>
                  <a:cubicBezTo>
                    <a:pt x="47" y="30"/>
                    <a:pt x="47" y="17"/>
                    <a:pt x="50" y="8"/>
                  </a:cubicBezTo>
                  <a:cubicBezTo>
                    <a:pt x="42" y="2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9" name="Freeform 882"/>
            <p:cNvSpPr>
              <a:spLocks/>
            </p:cNvSpPr>
            <p:nvPr/>
          </p:nvSpPr>
          <p:spPr bwMode="auto">
            <a:xfrm>
              <a:off x="9504363" y="6343650"/>
              <a:ext cx="79375" cy="134937"/>
            </a:xfrm>
            <a:custGeom>
              <a:avLst/>
              <a:gdLst>
                <a:gd name="T0" fmla="*/ 17 w 33"/>
                <a:gd name="T1" fmla="*/ 0 h 55"/>
                <a:gd name="T2" fmla="*/ 15 w 33"/>
                <a:gd name="T3" fmla="*/ 33 h 55"/>
                <a:gd name="T4" fmla="*/ 7 w 33"/>
                <a:gd name="T5" fmla="*/ 34 h 55"/>
                <a:gd name="T6" fmla="*/ 4 w 33"/>
                <a:gd name="T7" fmla="*/ 52 h 55"/>
                <a:gd name="T8" fmla="*/ 20 w 33"/>
                <a:gd name="T9" fmla="*/ 42 h 55"/>
                <a:gd name="T10" fmla="*/ 22 w 33"/>
                <a:gd name="T11" fmla="*/ 17 h 55"/>
                <a:gd name="T12" fmla="*/ 33 w 33"/>
                <a:gd name="T13" fmla="*/ 24 h 55"/>
                <a:gd name="T14" fmla="*/ 17 w 33"/>
                <a:gd name="T1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5">
                  <a:moveTo>
                    <a:pt x="17" y="0"/>
                  </a:moveTo>
                  <a:cubicBezTo>
                    <a:pt x="14" y="10"/>
                    <a:pt x="16" y="25"/>
                    <a:pt x="15" y="33"/>
                  </a:cubicBezTo>
                  <a:cubicBezTo>
                    <a:pt x="12" y="33"/>
                    <a:pt x="9" y="33"/>
                    <a:pt x="7" y="34"/>
                  </a:cubicBezTo>
                  <a:cubicBezTo>
                    <a:pt x="3" y="37"/>
                    <a:pt x="0" y="47"/>
                    <a:pt x="4" y="52"/>
                  </a:cubicBezTo>
                  <a:cubicBezTo>
                    <a:pt x="10" y="55"/>
                    <a:pt x="19" y="46"/>
                    <a:pt x="20" y="42"/>
                  </a:cubicBezTo>
                  <a:cubicBezTo>
                    <a:pt x="23" y="35"/>
                    <a:pt x="19" y="25"/>
                    <a:pt x="22" y="17"/>
                  </a:cubicBezTo>
                  <a:cubicBezTo>
                    <a:pt x="26" y="19"/>
                    <a:pt x="27" y="23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Freeform 910"/>
            <p:cNvSpPr>
              <a:spLocks/>
            </p:cNvSpPr>
            <p:nvPr/>
          </p:nvSpPr>
          <p:spPr bwMode="auto">
            <a:xfrm>
              <a:off x="9782175" y="6332537"/>
              <a:ext cx="106363" cy="138112"/>
            </a:xfrm>
            <a:custGeom>
              <a:avLst/>
              <a:gdLst>
                <a:gd name="T0" fmla="*/ 32 w 44"/>
                <a:gd name="T1" fmla="*/ 28 h 57"/>
                <a:gd name="T2" fmla="*/ 14 w 44"/>
                <a:gd name="T3" fmla="*/ 27 h 57"/>
                <a:gd name="T4" fmla="*/ 14 w 44"/>
                <a:gd name="T5" fmla="*/ 11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8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1"/>
                  </a:cubicBezTo>
                  <a:cubicBezTo>
                    <a:pt x="8" y="16"/>
                    <a:pt x="0" y="53"/>
                    <a:pt x="16" y="54"/>
                  </a:cubicBezTo>
                  <a:cubicBezTo>
                    <a:pt x="18" y="48"/>
                    <a:pt x="9" y="44"/>
                    <a:pt x="13" y="36"/>
                  </a:cubicBezTo>
                  <a:cubicBezTo>
                    <a:pt x="18" y="39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9"/>
                    <a:pt x="44" y="6"/>
                  </a:cubicBezTo>
                  <a:cubicBezTo>
                    <a:pt x="31" y="0"/>
                    <a:pt x="33" y="18"/>
                    <a:pt x="3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Freeform 912"/>
            <p:cNvSpPr>
              <a:spLocks/>
            </p:cNvSpPr>
            <p:nvPr/>
          </p:nvSpPr>
          <p:spPr bwMode="auto">
            <a:xfrm>
              <a:off x="9582150" y="6338887"/>
              <a:ext cx="119063" cy="185737"/>
            </a:xfrm>
            <a:custGeom>
              <a:avLst/>
              <a:gdLst>
                <a:gd name="T0" fmla="*/ 9 w 49"/>
                <a:gd name="T1" fmla="*/ 21 h 76"/>
                <a:gd name="T2" fmla="*/ 33 w 49"/>
                <a:gd name="T3" fmla="*/ 58 h 76"/>
                <a:gd name="T4" fmla="*/ 27 w 49"/>
                <a:gd name="T5" fmla="*/ 62 h 76"/>
                <a:gd name="T6" fmla="*/ 9 w 49"/>
                <a:gd name="T7" fmla="*/ 48 h 76"/>
                <a:gd name="T8" fmla="*/ 38 w 49"/>
                <a:gd name="T9" fmla="*/ 64 h 76"/>
                <a:gd name="T10" fmla="*/ 16 w 49"/>
                <a:gd name="T11" fmla="*/ 21 h 76"/>
                <a:gd name="T12" fmla="*/ 31 w 49"/>
                <a:gd name="T13" fmla="*/ 13 h 76"/>
                <a:gd name="T14" fmla="*/ 46 w 49"/>
                <a:gd name="T15" fmla="*/ 20 h 76"/>
                <a:gd name="T16" fmla="*/ 9 w 49"/>
                <a:gd name="T17" fmla="*/ 2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6">
                  <a:moveTo>
                    <a:pt x="9" y="21"/>
                  </a:moveTo>
                  <a:cubicBezTo>
                    <a:pt x="6" y="43"/>
                    <a:pt x="30" y="40"/>
                    <a:pt x="33" y="58"/>
                  </a:cubicBezTo>
                  <a:cubicBezTo>
                    <a:pt x="31" y="60"/>
                    <a:pt x="29" y="62"/>
                    <a:pt x="27" y="62"/>
                  </a:cubicBezTo>
                  <a:cubicBezTo>
                    <a:pt x="17" y="64"/>
                    <a:pt x="13" y="51"/>
                    <a:pt x="9" y="48"/>
                  </a:cubicBezTo>
                  <a:cubicBezTo>
                    <a:pt x="0" y="63"/>
                    <a:pt x="27" y="76"/>
                    <a:pt x="38" y="64"/>
                  </a:cubicBezTo>
                  <a:cubicBezTo>
                    <a:pt x="49" y="43"/>
                    <a:pt x="13" y="37"/>
                    <a:pt x="16" y="21"/>
                  </a:cubicBezTo>
                  <a:cubicBezTo>
                    <a:pt x="17" y="16"/>
                    <a:pt x="25" y="12"/>
                    <a:pt x="31" y="13"/>
                  </a:cubicBezTo>
                  <a:cubicBezTo>
                    <a:pt x="38" y="13"/>
                    <a:pt x="38" y="21"/>
                    <a:pt x="46" y="20"/>
                  </a:cubicBezTo>
                  <a:cubicBezTo>
                    <a:pt x="49" y="0"/>
                    <a:pt x="12" y="3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Freeform 915"/>
            <p:cNvSpPr>
              <a:spLocks/>
            </p:cNvSpPr>
            <p:nvPr/>
          </p:nvSpPr>
          <p:spPr bwMode="auto">
            <a:xfrm>
              <a:off x="9678988" y="6364287"/>
              <a:ext cx="107950" cy="130175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6"/>
                    <a:pt x="36" y="15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1"/>
                    <a:pt x="13" y="45"/>
                  </a:cubicBezTo>
                  <a:cubicBezTo>
                    <a:pt x="19" y="52"/>
                    <a:pt x="40" y="54"/>
                    <a:pt x="43" y="40"/>
                  </a:cubicBezTo>
                  <a:cubicBezTo>
                    <a:pt x="37" y="43"/>
                    <a:pt x="20" y="45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" name="Freeform 916"/>
            <p:cNvSpPr>
              <a:spLocks/>
            </p:cNvSpPr>
            <p:nvPr/>
          </p:nvSpPr>
          <p:spPr bwMode="auto">
            <a:xfrm>
              <a:off x="10079038" y="6375400"/>
              <a:ext cx="90488" cy="117475"/>
            </a:xfrm>
            <a:custGeom>
              <a:avLst/>
              <a:gdLst>
                <a:gd name="T0" fmla="*/ 7 w 37"/>
                <a:gd name="T1" fmla="*/ 36 h 48"/>
                <a:gd name="T2" fmla="*/ 12 w 37"/>
                <a:gd name="T3" fmla="*/ 2 h 48"/>
                <a:gd name="T4" fmla="*/ 8 w 37"/>
                <a:gd name="T5" fmla="*/ 1 h 48"/>
                <a:gd name="T6" fmla="*/ 0 w 37"/>
                <a:gd name="T7" fmla="*/ 45 h 48"/>
                <a:gd name="T8" fmla="*/ 34 w 37"/>
                <a:gd name="T9" fmla="*/ 35 h 48"/>
                <a:gd name="T10" fmla="*/ 7 w 37"/>
                <a:gd name="T11" fmla="*/ 3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8">
                  <a:moveTo>
                    <a:pt x="7" y="36"/>
                  </a:moveTo>
                  <a:cubicBezTo>
                    <a:pt x="9" y="26"/>
                    <a:pt x="11" y="14"/>
                    <a:pt x="12" y="2"/>
                  </a:cubicBezTo>
                  <a:cubicBezTo>
                    <a:pt x="10" y="2"/>
                    <a:pt x="10" y="0"/>
                    <a:pt x="8" y="1"/>
                  </a:cubicBezTo>
                  <a:cubicBezTo>
                    <a:pt x="4" y="15"/>
                    <a:pt x="2" y="33"/>
                    <a:pt x="0" y="45"/>
                  </a:cubicBezTo>
                  <a:cubicBezTo>
                    <a:pt x="13" y="44"/>
                    <a:pt x="37" y="48"/>
                    <a:pt x="34" y="35"/>
                  </a:cubicBezTo>
                  <a:cubicBezTo>
                    <a:pt x="27" y="34"/>
                    <a:pt x="12" y="40"/>
                    <a:pt x="7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4" name="Freeform 917"/>
            <p:cNvSpPr>
              <a:spLocks noEditPoints="1"/>
            </p:cNvSpPr>
            <p:nvPr/>
          </p:nvSpPr>
          <p:spPr bwMode="auto">
            <a:xfrm>
              <a:off x="9886950" y="6370637"/>
              <a:ext cx="87313" cy="96837"/>
            </a:xfrm>
            <a:custGeom>
              <a:avLst/>
              <a:gdLst>
                <a:gd name="T0" fmla="*/ 18 w 36"/>
                <a:gd name="T1" fmla="*/ 10 h 40"/>
                <a:gd name="T2" fmla="*/ 11 w 36"/>
                <a:gd name="T3" fmla="*/ 5 h 40"/>
                <a:gd name="T4" fmla="*/ 19 w 36"/>
                <a:gd name="T5" fmla="*/ 39 h 40"/>
                <a:gd name="T6" fmla="*/ 36 w 36"/>
                <a:gd name="T7" fmla="*/ 15 h 40"/>
                <a:gd name="T8" fmla="*/ 18 w 36"/>
                <a:gd name="T9" fmla="*/ 10 h 40"/>
                <a:gd name="T10" fmla="*/ 22 w 36"/>
                <a:gd name="T11" fmla="*/ 34 h 40"/>
                <a:gd name="T12" fmla="*/ 12 w 36"/>
                <a:gd name="T13" fmla="*/ 20 h 40"/>
                <a:gd name="T14" fmla="*/ 29 w 36"/>
                <a:gd name="T15" fmla="*/ 17 h 40"/>
                <a:gd name="T16" fmla="*/ 22 w 36"/>
                <a:gd name="T17" fmla="*/ 3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0">
                  <a:moveTo>
                    <a:pt x="18" y="10"/>
                  </a:moveTo>
                  <a:cubicBezTo>
                    <a:pt x="18" y="7"/>
                    <a:pt x="14" y="0"/>
                    <a:pt x="11" y="5"/>
                  </a:cubicBezTo>
                  <a:cubicBezTo>
                    <a:pt x="0" y="17"/>
                    <a:pt x="7" y="39"/>
                    <a:pt x="19" y="39"/>
                  </a:cubicBezTo>
                  <a:cubicBezTo>
                    <a:pt x="31" y="40"/>
                    <a:pt x="34" y="27"/>
                    <a:pt x="36" y="15"/>
                  </a:cubicBezTo>
                  <a:cubicBezTo>
                    <a:pt x="32" y="12"/>
                    <a:pt x="25" y="5"/>
                    <a:pt x="18" y="10"/>
                  </a:cubicBezTo>
                  <a:close/>
                  <a:moveTo>
                    <a:pt x="22" y="34"/>
                  </a:moveTo>
                  <a:cubicBezTo>
                    <a:pt x="16" y="32"/>
                    <a:pt x="12" y="27"/>
                    <a:pt x="12" y="20"/>
                  </a:cubicBezTo>
                  <a:cubicBezTo>
                    <a:pt x="12" y="13"/>
                    <a:pt x="25" y="15"/>
                    <a:pt x="29" y="17"/>
                  </a:cubicBezTo>
                  <a:cubicBezTo>
                    <a:pt x="30" y="26"/>
                    <a:pt x="27" y="30"/>
                    <a:pt x="2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5" name="Freeform 920"/>
            <p:cNvSpPr>
              <a:spLocks noEditPoints="1"/>
            </p:cNvSpPr>
            <p:nvPr/>
          </p:nvSpPr>
          <p:spPr bwMode="auto">
            <a:xfrm>
              <a:off x="9952038" y="6389687"/>
              <a:ext cx="107950" cy="95250"/>
            </a:xfrm>
            <a:custGeom>
              <a:avLst/>
              <a:gdLst>
                <a:gd name="T0" fmla="*/ 12 w 44"/>
                <a:gd name="T1" fmla="*/ 4 h 39"/>
                <a:gd name="T2" fmla="*/ 43 w 44"/>
                <a:gd name="T3" fmla="*/ 17 h 39"/>
                <a:gd name="T4" fmla="*/ 12 w 44"/>
                <a:gd name="T5" fmla="*/ 4 h 39"/>
                <a:gd name="T6" fmla="*/ 18 w 44"/>
                <a:gd name="T7" fmla="*/ 10 h 39"/>
                <a:gd name="T8" fmla="*/ 36 w 44"/>
                <a:gd name="T9" fmla="*/ 16 h 39"/>
                <a:gd name="T10" fmla="*/ 18 w 44"/>
                <a:gd name="T11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39">
                  <a:moveTo>
                    <a:pt x="12" y="4"/>
                  </a:moveTo>
                  <a:cubicBezTo>
                    <a:pt x="0" y="35"/>
                    <a:pt x="42" y="39"/>
                    <a:pt x="43" y="17"/>
                  </a:cubicBezTo>
                  <a:cubicBezTo>
                    <a:pt x="44" y="1"/>
                    <a:pt x="26" y="0"/>
                    <a:pt x="12" y="4"/>
                  </a:cubicBezTo>
                  <a:close/>
                  <a:moveTo>
                    <a:pt x="18" y="10"/>
                  </a:moveTo>
                  <a:cubicBezTo>
                    <a:pt x="26" y="6"/>
                    <a:pt x="36" y="8"/>
                    <a:pt x="36" y="16"/>
                  </a:cubicBezTo>
                  <a:cubicBezTo>
                    <a:pt x="36" y="28"/>
                    <a:pt x="15" y="28"/>
                    <a:pt x="1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" name="云形 2"/>
          <p:cNvSpPr/>
          <p:nvPr/>
        </p:nvSpPr>
        <p:spPr>
          <a:xfrm>
            <a:off x="9537192" y="1810512"/>
            <a:ext cx="1344168" cy="980481"/>
          </a:xfrm>
          <a:prstGeom prst="cloud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提供大量开源库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931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5956917" y="0"/>
            <a:ext cx="623508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2602355" cy="529569"/>
          </a:xfrm>
        </p:spPr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r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equire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顺序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064469" y="1618594"/>
            <a:ext cx="45719" cy="448791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9" name="Freeform 866"/>
          <p:cNvSpPr>
            <a:spLocks noEditPoints="1"/>
          </p:cNvSpPr>
          <p:nvPr/>
        </p:nvSpPr>
        <p:spPr bwMode="auto">
          <a:xfrm>
            <a:off x="6064469" y="887111"/>
            <a:ext cx="621347" cy="802187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975" y="1288204"/>
            <a:ext cx="4365882" cy="5554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"/>
          <p:cNvSpPr txBox="1"/>
          <p:nvPr/>
        </p:nvSpPr>
        <p:spPr>
          <a:xfrm>
            <a:off x="6730894" y="1283407"/>
            <a:ext cx="5365071" cy="80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原生（核心）</a:t>
            </a:r>
            <a:r>
              <a:rPr lang="zh-CN" altLang="en-US" sz="20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模块</a:t>
            </a:r>
            <a:endParaRPr lang="en-US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http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fs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path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等，原生模块</a:t>
            </a:r>
          </a:p>
        </p:txBody>
      </p:sp>
      <p:sp>
        <p:nvSpPr>
          <p:cNvPr id="22" name="TextBox 4"/>
          <p:cNvSpPr txBox="1"/>
          <p:nvPr/>
        </p:nvSpPr>
        <p:spPr>
          <a:xfrm>
            <a:off x="6915705" y="3675355"/>
            <a:ext cx="5276294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TextBox 8"/>
          <p:cNvSpPr txBox="1"/>
          <p:nvPr/>
        </p:nvSpPr>
        <p:spPr>
          <a:xfrm>
            <a:off x="6986726" y="3764132"/>
            <a:ext cx="3400148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TextBox 15"/>
          <p:cNvSpPr txBox="1"/>
          <p:nvPr/>
        </p:nvSpPr>
        <p:spPr>
          <a:xfrm>
            <a:off x="6685816" y="4128463"/>
            <a:ext cx="5276293" cy="1443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文件模块</a:t>
            </a:r>
            <a:endParaRPr lang="en-US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en-US" altLang="zh-CN" sz="12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：通过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fs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模块同步读取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文件并编译执行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lang="en-US" altLang="zh-CN" sz="1200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json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。读取文件，调用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JSON.parse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解析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加载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.node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。通过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C/C++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进行编写的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Addon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。通过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dlopen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方法进行加载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680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模块调用示例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672742" y="1618594"/>
            <a:ext cx="45719" cy="448791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7252" y="6231141"/>
            <a:ext cx="2495602" cy="448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121917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Module.exports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ffectLst/>
              <a:uLnTx/>
              <a:uFillTx/>
              <a:ea typeface="微软雅黑" charset="0"/>
            </a:endParaRPr>
          </a:p>
        </p:txBody>
      </p:sp>
      <p:sp>
        <p:nvSpPr>
          <p:cNvPr id="10" name="Freeform 866"/>
          <p:cNvSpPr>
            <a:spLocks noEditPoints="1"/>
          </p:cNvSpPr>
          <p:nvPr/>
        </p:nvSpPr>
        <p:spPr bwMode="auto">
          <a:xfrm>
            <a:off x="5672742" y="887111"/>
            <a:ext cx="621347" cy="802187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605086" y="6231141"/>
            <a:ext cx="2495602" cy="448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121917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C++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模块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ffectLst/>
              <a:uLnTx/>
              <a:uFillTx/>
              <a:ea typeface="微软雅黑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21" y="2012349"/>
            <a:ext cx="3295650" cy="16668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21" y="3992033"/>
            <a:ext cx="3295650" cy="628650"/>
          </a:xfrm>
          <a:prstGeom prst="rect">
            <a:avLst/>
          </a:prstGeom>
        </p:spPr>
      </p:pic>
      <p:sp>
        <p:nvSpPr>
          <p:cNvPr id="16" name="右大括号 15"/>
          <p:cNvSpPr/>
          <p:nvPr/>
        </p:nvSpPr>
        <p:spPr>
          <a:xfrm>
            <a:off x="3463003" y="2544035"/>
            <a:ext cx="310896" cy="1728216"/>
          </a:xfrm>
          <a:prstGeom prst="rightBrac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6895" y="3109285"/>
            <a:ext cx="1840953" cy="685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3415" y="541618"/>
            <a:ext cx="4367784" cy="37814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61077" y="3000880"/>
            <a:ext cx="3714750" cy="18859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61077" y="5997778"/>
            <a:ext cx="3714750" cy="46672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61077" y="4995199"/>
            <a:ext cx="3714750" cy="88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78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 smtClean="0"/>
              <a:t>常用模块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563024" y="3503635"/>
            <a:ext cx="4783371" cy="290977"/>
          </a:xfrm>
        </p:spPr>
        <p:txBody>
          <a:bodyPr/>
          <a:lstStyle/>
          <a:p>
            <a:r>
              <a:rPr lang="en-US" altLang="zh-CN" dirty="0" smtClean="0"/>
              <a:t>Web</a:t>
            </a:r>
            <a:r>
              <a:rPr lang="zh-CN" altLang="en-US" dirty="0" smtClean="0"/>
              <a:t>模块、</a:t>
            </a:r>
            <a:r>
              <a:rPr lang="en-US" altLang="zh-CN" dirty="0" err="1" smtClean="0"/>
              <a:t>fs</a:t>
            </a:r>
            <a:r>
              <a:rPr lang="zh-CN" altLang="en-US" dirty="0" smtClean="0"/>
              <a:t>模块、多进程模块、集群模块以及示例。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671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常用模块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-Web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465525" y="1614946"/>
            <a:ext cx="2573466" cy="41979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456" y="1631268"/>
            <a:ext cx="2495602" cy="1816428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3390543" y="3713910"/>
            <a:ext cx="2495602" cy="412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HTTP</a:t>
            </a: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服务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ffectLst/>
              <a:uLnTx/>
              <a:uFillTx/>
              <a:ea typeface="微软雅黑" charset="0"/>
            </a:endParaRPr>
          </a:p>
        </p:txBody>
      </p:sp>
      <p:sp>
        <p:nvSpPr>
          <p:cNvPr id="36" name="文本框 8"/>
          <p:cNvSpPr txBox="1"/>
          <p:nvPr/>
        </p:nvSpPr>
        <p:spPr>
          <a:xfrm>
            <a:off x="3390543" y="4263298"/>
            <a:ext cx="2495602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HTTP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HTTP2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HTTPS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模块。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3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234014" y="1631818"/>
            <a:ext cx="2573466" cy="41979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947" y="1675217"/>
            <a:ext cx="2495602" cy="1816428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6272946" y="3730232"/>
            <a:ext cx="2495602" cy="412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0" cap="none" spc="0" normalizeH="0" baseline="0" noProof="0" dirty="0" err="1" smtClean="0">
                <a:ln>
                  <a:noFill/>
                </a:ln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WebSocket</a:t>
            </a: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服务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ffectLst/>
              <a:uLnTx/>
              <a:uFillTx/>
              <a:ea typeface="微软雅黑" charset="0"/>
            </a:endParaRPr>
          </a:p>
        </p:txBody>
      </p:sp>
      <p:sp>
        <p:nvSpPr>
          <p:cNvPr id="47" name="文本框 8"/>
          <p:cNvSpPr txBox="1"/>
          <p:nvPr/>
        </p:nvSpPr>
        <p:spPr>
          <a:xfrm>
            <a:off x="6272946" y="4279620"/>
            <a:ext cx="2495602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基于</a:t>
            </a:r>
            <a:r>
              <a:rPr lang="zh-CN" altLang="en-US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事件的编程接口</a:t>
            </a:r>
            <a:endParaRPr lang="en-US" altLang="zh-CN" sz="1200" dirty="0" smtClean="0">
              <a:blipFill>
                <a:blip r:embed="rId3"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基于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JS</a:t>
            </a:r>
            <a:r>
              <a:rPr lang="zh-CN" altLang="en-US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封装</a:t>
            </a:r>
            <a:r>
              <a:rPr lang="en-US" altLang="zh-CN" sz="1200" dirty="0" err="1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WebSocket</a:t>
            </a:r>
            <a:r>
              <a:rPr lang="zh-CN" altLang="en-US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服务端和客户端高度相似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3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957442" y="1631818"/>
            <a:ext cx="2573466" cy="41979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375" y="1675217"/>
            <a:ext cx="2495602" cy="1816428"/>
          </a:xfrm>
          <a:prstGeom prst="rect">
            <a:avLst/>
          </a:prstGeom>
        </p:spPr>
      </p:pic>
      <p:sp>
        <p:nvSpPr>
          <p:cNvPr id="51" name="矩形 50"/>
          <p:cNvSpPr/>
          <p:nvPr/>
        </p:nvSpPr>
        <p:spPr>
          <a:xfrm>
            <a:off x="8996374" y="3730232"/>
            <a:ext cx="2495602" cy="412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UDP</a:t>
            </a: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服务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ffectLst/>
              <a:uLnTx/>
              <a:uFillTx/>
              <a:ea typeface="微软雅黑" charset="0"/>
            </a:endParaRPr>
          </a:p>
        </p:txBody>
      </p:sp>
      <p:sp>
        <p:nvSpPr>
          <p:cNvPr id="52" name="文本框 8"/>
          <p:cNvSpPr txBox="1"/>
          <p:nvPr/>
        </p:nvSpPr>
        <p:spPr>
          <a:xfrm>
            <a:off x="8996374" y="4279620"/>
            <a:ext cx="2495602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200" dirty="0" err="1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dgram</a:t>
            </a:r>
            <a:r>
              <a:rPr lang="en-US" altLang="zh-CN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 </a:t>
            </a:r>
            <a:r>
              <a:rPr lang="zh-CN" altLang="en-US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模块提供了 </a:t>
            </a:r>
            <a:r>
              <a:rPr lang="en-US" altLang="zh-CN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UDP </a:t>
            </a:r>
            <a:r>
              <a:rPr lang="zh-CN" altLang="en-US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数据包 </a:t>
            </a:r>
            <a:r>
              <a:rPr lang="en-US" altLang="zh-CN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socket </a:t>
            </a:r>
            <a:r>
              <a:rPr lang="zh-CN" altLang="en-US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的实现。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3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97036" y="1614946"/>
            <a:ext cx="2573466" cy="419792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69" y="1658345"/>
            <a:ext cx="2495602" cy="1816428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735968" y="3713360"/>
            <a:ext cx="2495602" cy="416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kern="0" dirty="0" smtClean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charset="0"/>
              </a:rPr>
              <a:t>构建</a:t>
            </a:r>
            <a:r>
              <a:rPr lang="en-US" altLang="zh-CN" b="1" kern="0" dirty="0" smtClean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charset="0"/>
              </a:rPr>
              <a:t>TCP</a:t>
            </a:r>
            <a:r>
              <a:rPr lang="zh-CN" altLang="en-US" b="1" kern="0" dirty="0" smtClean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charset="0"/>
              </a:rPr>
              <a:t>服务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ffectLst/>
              <a:uLnTx/>
              <a:uFillTx/>
              <a:ea typeface="微软雅黑" charset="0"/>
            </a:endParaRPr>
          </a:p>
        </p:txBody>
      </p:sp>
      <p:sp>
        <p:nvSpPr>
          <p:cNvPr id="23" name="文本框 8"/>
          <p:cNvSpPr txBox="1"/>
          <p:nvPr/>
        </p:nvSpPr>
        <p:spPr>
          <a:xfrm>
            <a:off x="735968" y="4262748"/>
            <a:ext cx="2495602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net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模块。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3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30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0" y="1373240"/>
            <a:ext cx="12192000" cy="5102692"/>
            <a:chOff x="0" y="1482436"/>
            <a:chExt cx="12192000" cy="4317769"/>
          </a:xfrm>
        </p:grpSpPr>
        <p:sp>
          <p:nvSpPr>
            <p:cNvPr id="6" name="矩形 5"/>
            <p:cNvSpPr/>
            <p:nvPr/>
          </p:nvSpPr>
          <p:spPr>
            <a:xfrm>
              <a:off x="0" y="1482436"/>
              <a:ext cx="12192000" cy="418659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50000">
                  <a:schemeClr val="accent1">
                    <a:lumMod val="5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flipV="1">
              <a:off x="0" y="1594368"/>
              <a:ext cx="12192000" cy="45719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flipV="1">
              <a:off x="0" y="5754486"/>
              <a:ext cx="12192000" cy="45719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3307749" cy="529569"/>
          </a:xfrm>
        </p:spPr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常用模块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-Web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Freeform 866"/>
          <p:cNvSpPr>
            <a:spLocks noEditPoints="1"/>
          </p:cNvSpPr>
          <p:nvPr/>
        </p:nvSpPr>
        <p:spPr bwMode="auto">
          <a:xfrm>
            <a:off x="5626319" y="188723"/>
            <a:ext cx="469681" cy="606379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0352" y="1644833"/>
            <a:ext cx="4379976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HTTP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示例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6319" y="2430296"/>
            <a:ext cx="6382512" cy="35052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352" y="2054819"/>
            <a:ext cx="4294958" cy="23907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352" y="4521240"/>
            <a:ext cx="4294958" cy="1724025"/>
          </a:xfrm>
          <a:prstGeom prst="rect">
            <a:avLst/>
          </a:prstGeom>
        </p:spPr>
      </p:pic>
      <p:sp>
        <p:nvSpPr>
          <p:cNvPr id="11" name="右大括号 10"/>
          <p:cNvSpPr/>
          <p:nvPr/>
        </p:nvSpPr>
        <p:spPr>
          <a:xfrm>
            <a:off x="4974336" y="2916936"/>
            <a:ext cx="265176" cy="2542032"/>
          </a:xfrm>
          <a:prstGeom prst="rightBrac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66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0" y="1373240"/>
            <a:ext cx="12192000" cy="5102692"/>
            <a:chOff x="0" y="1482436"/>
            <a:chExt cx="12192000" cy="4317769"/>
          </a:xfrm>
        </p:grpSpPr>
        <p:sp>
          <p:nvSpPr>
            <p:cNvPr id="6" name="矩形 5"/>
            <p:cNvSpPr/>
            <p:nvPr/>
          </p:nvSpPr>
          <p:spPr>
            <a:xfrm>
              <a:off x="0" y="1482436"/>
              <a:ext cx="12192000" cy="418659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50000">
                  <a:schemeClr val="accent1">
                    <a:lumMod val="5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flipV="1">
              <a:off x="0" y="1594368"/>
              <a:ext cx="12192000" cy="45719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flipV="1">
              <a:off x="0" y="5754486"/>
              <a:ext cx="12192000" cy="45719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3307749" cy="529569"/>
          </a:xfrm>
        </p:spPr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常用模块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fs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Freeform 866"/>
          <p:cNvSpPr>
            <a:spLocks noEditPoints="1"/>
          </p:cNvSpPr>
          <p:nvPr/>
        </p:nvSpPr>
        <p:spPr bwMode="auto">
          <a:xfrm>
            <a:off x="5626319" y="188723"/>
            <a:ext cx="469681" cy="606379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65760" y="1767655"/>
            <a:ext cx="11695176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Node.js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文件系统（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fs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模块）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提供一组文件操作的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API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，模块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中的方法均有异步和同步版本，例如读取文件内容的函数有异步的 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fs.readFile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() 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和同步的 </a:t>
            </a: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fs.readFileSync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()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826582" y="2137688"/>
            <a:ext cx="45719" cy="408223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36607" y="5959762"/>
            <a:ext cx="3145536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fs.stats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类示例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01076" y="5876236"/>
            <a:ext cx="3310128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fs.createStream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示例以及</a:t>
            </a:r>
            <a:r>
              <a:rPr lang="en-US" altLang="zh-CN" sz="12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fs.readFile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示例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734" y="2278142"/>
            <a:ext cx="3819525" cy="32194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0084" y="2790527"/>
            <a:ext cx="3562350" cy="12096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6450" y="2077133"/>
            <a:ext cx="3891392" cy="277239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8443" y="3902136"/>
            <a:ext cx="4123557" cy="203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40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4" y="491913"/>
            <a:ext cx="5308979" cy="529569"/>
          </a:xfrm>
        </p:spPr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常用模块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子进程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064469" y="1618594"/>
            <a:ext cx="45719" cy="448791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文本框 8"/>
          <p:cNvSpPr txBox="1"/>
          <p:nvPr/>
        </p:nvSpPr>
        <p:spPr>
          <a:xfrm>
            <a:off x="531529" y="1618594"/>
            <a:ext cx="4654905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 err="1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child_process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blipFill>
                <a:blip r:embed="rId3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</a:endParaRPr>
          </a:p>
        </p:txBody>
      </p:sp>
      <p:sp>
        <p:nvSpPr>
          <p:cNvPr id="10" name="Freeform 866"/>
          <p:cNvSpPr>
            <a:spLocks noEditPoints="1"/>
          </p:cNvSpPr>
          <p:nvPr/>
        </p:nvSpPr>
        <p:spPr bwMode="auto">
          <a:xfrm>
            <a:off x="6064469" y="887111"/>
            <a:ext cx="621347" cy="802187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531529" y="2323204"/>
            <a:ext cx="4654905" cy="1532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zh-CN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Spawn():</a:t>
            </a:r>
            <a:r>
              <a:rPr lang="zh-CN" altLang="en-US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启动一个子进程来执行命令，返回</a:t>
            </a:r>
            <a:r>
              <a:rPr lang="en-US" altLang="zh-CN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stream</a:t>
            </a:r>
          </a:p>
          <a:p>
            <a:pPr marL="171450" lvl="0" indent="-17145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Exec():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启动一个子进程来执行命令，与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spawn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不同的是它返回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buffer</a:t>
            </a:r>
            <a:r>
              <a:rPr lang="zh-CN" altLang="en-US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，默认的</a:t>
            </a:r>
            <a:r>
              <a:rPr lang="en-US" altLang="zh-CN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buffer</a:t>
            </a:r>
            <a:r>
              <a:rPr lang="zh-CN" altLang="en-US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大小为</a:t>
            </a:r>
            <a:r>
              <a:rPr lang="en-US" altLang="zh-CN" sz="1200" dirty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200kb</a:t>
            </a:r>
          </a:p>
          <a:p>
            <a: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zh-CN" sz="1200" dirty="0" err="1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execFile</a:t>
            </a:r>
            <a:r>
              <a:rPr lang="en-US" altLang="zh-CN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():</a:t>
            </a:r>
            <a:r>
              <a:rPr lang="zh-CN" altLang="en-US" sz="1200" dirty="0" smtClean="0">
                <a:blipFill>
                  <a:blip r:embed="rId3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启动一个子进程来执行可执行文件</a:t>
            </a:r>
            <a:endParaRPr lang="en-US" altLang="zh-CN" sz="1200" dirty="0" smtClean="0">
              <a:blipFill>
                <a:blip r:embed="rId3"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Fork():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与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spawn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类似，不同点在与它创建的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Node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的子进程只需指定要执行的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JS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3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文件模块即可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3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3" name="爆炸形 2 2"/>
          <p:cNvSpPr/>
          <p:nvPr/>
        </p:nvSpPr>
        <p:spPr>
          <a:xfrm>
            <a:off x="679447" y="4562856"/>
            <a:ext cx="3129033" cy="1417320"/>
          </a:xfrm>
          <a:prstGeom prst="irregularSeal2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充分利用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而不是为了解决并发问题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712385" y="5793495"/>
            <a:ext cx="2441448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</a:t>
            </a:r>
            <a:r>
              <a:rPr lang="en-US" altLang="zh-CN" sz="12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hild_process.exec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()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示例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816" y="5019595"/>
            <a:ext cx="4200525" cy="4191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5816" y="2444276"/>
            <a:ext cx="4200525" cy="1571625"/>
          </a:xfrm>
          <a:prstGeom prst="rect">
            <a:avLst/>
          </a:prstGeom>
        </p:spPr>
      </p:pic>
      <p:sp>
        <p:nvSpPr>
          <p:cNvPr id="9" name="下箭头 8"/>
          <p:cNvSpPr/>
          <p:nvPr/>
        </p:nvSpPr>
        <p:spPr>
          <a:xfrm>
            <a:off x="8641080" y="3941064"/>
            <a:ext cx="502920" cy="88696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2846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 14"/>
          <p:cNvGrpSpPr/>
          <p:nvPr/>
        </p:nvGrpSpPr>
        <p:grpSpPr>
          <a:xfrm>
            <a:off x="1518796" y="2805069"/>
            <a:ext cx="660400" cy="647700"/>
            <a:chOff x="7904163" y="5362575"/>
            <a:chExt cx="660400" cy="647700"/>
          </a:xfrm>
          <a:blipFill>
            <a:blip r:embed="rId3"/>
            <a:stretch>
              <a:fillRect/>
            </a:stretch>
          </a:blipFill>
        </p:grpSpPr>
        <p:sp>
          <p:nvSpPr>
            <p:cNvPr id="16" name="Freeform 787"/>
            <p:cNvSpPr>
              <a:spLocks/>
            </p:cNvSpPr>
            <p:nvPr/>
          </p:nvSpPr>
          <p:spPr bwMode="auto">
            <a:xfrm>
              <a:off x="7959726" y="5373688"/>
              <a:ext cx="73025" cy="76200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Freeform 788"/>
            <p:cNvSpPr>
              <a:spLocks noEditPoints="1"/>
            </p:cNvSpPr>
            <p:nvPr/>
          </p:nvSpPr>
          <p:spPr bwMode="auto">
            <a:xfrm>
              <a:off x="7948613" y="5362575"/>
              <a:ext cx="590550" cy="64770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789"/>
            <p:cNvSpPr>
              <a:spLocks/>
            </p:cNvSpPr>
            <p:nvPr/>
          </p:nvSpPr>
          <p:spPr bwMode="auto">
            <a:xfrm>
              <a:off x="8469313" y="5391150"/>
              <a:ext cx="68263" cy="58738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790"/>
            <p:cNvSpPr>
              <a:spLocks/>
            </p:cNvSpPr>
            <p:nvPr/>
          </p:nvSpPr>
          <p:spPr bwMode="auto">
            <a:xfrm>
              <a:off x="8424863" y="5394325"/>
              <a:ext cx="53975" cy="7461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811"/>
            <p:cNvSpPr>
              <a:spLocks noEditPoints="1"/>
            </p:cNvSpPr>
            <p:nvPr/>
          </p:nvSpPr>
          <p:spPr bwMode="auto">
            <a:xfrm>
              <a:off x="8194675" y="5735637"/>
              <a:ext cx="139700" cy="157162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813"/>
            <p:cNvSpPr>
              <a:spLocks/>
            </p:cNvSpPr>
            <p:nvPr/>
          </p:nvSpPr>
          <p:spPr bwMode="auto">
            <a:xfrm>
              <a:off x="8524875" y="5778500"/>
              <a:ext cx="39688" cy="87312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817"/>
            <p:cNvSpPr>
              <a:spLocks/>
            </p:cNvSpPr>
            <p:nvPr/>
          </p:nvSpPr>
          <p:spPr bwMode="auto">
            <a:xfrm>
              <a:off x="7937500" y="5837237"/>
              <a:ext cx="49213" cy="63500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820"/>
            <p:cNvSpPr>
              <a:spLocks/>
            </p:cNvSpPr>
            <p:nvPr/>
          </p:nvSpPr>
          <p:spPr bwMode="auto">
            <a:xfrm>
              <a:off x="7904163" y="5865812"/>
              <a:ext cx="55563" cy="52387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Freeform 861"/>
            <p:cNvSpPr>
              <a:spLocks/>
            </p:cNvSpPr>
            <p:nvPr/>
          </p:nvSpPr>
          <p:spPr bwMode="auto">
            <a:xfrm>
              <a:off x="7972425" y="5400675"/>
              <a:ext cx="100013" cy="77787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771155" y="2667254"/>
            <a:ext cx="4230645" cy="923330"/>
          </a:xfrm>
        </p:spPr>
        <p:txBody>
          <a:bodyPr/>
          <a:lstStyle/>
          <a:p>
            <a:r>
              <a:rPr lang="en-US" altLang="zh-CN" kern="0" dirty="0"/>
              <a:t>C</a:t>
            </a:r>
            <a:r>
              <a:rPr lang="zh-CN" altLang="en-US" kern="0" dirty="0"/>
              <a:t>    </a:t>
            </a:r>
            <a:r>
              <a:rPr lang="en-US" altLang="zh-CN" kern="0" dirty="0"/>
              <a:t>NTENTS</a:t>
            </a:r>
            <a:endParaRPr lang="zh-CN" altLang="en-US" kern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 smtClean="0"/>
              <a:t>Node.js</a:t>
            </a:r>
            <a:r>
              <a:rPr lang="zh-CN" altLang="en-US" dirty="0" smtClean="0"/>
              <a:t>简介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161804" y="1057821"/>
            <a:ext cx="4783371" cy="332399"/>
          </a:xfrm>
        </p:spPr>
        <p:txBody>
          <a:bodyPr/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Node.js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介绍、定位以及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Node.js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相对其它后台语言特性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 smtClean="0"/>
              <a:t>模块</a:t>
            </a:r>
            <a:r>
              <a:rPr lang="zh-CN" altLang="en-US" dirty="0"/>
              <a:t>机制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7161804" y="2622951"/>
            <a:ext cx="4783371" cy="332399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equire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介绍、模块加载顺序以及示例。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zh-CN" altLang="en-US" dirty="0" smtClean="0"/>
              <a:t>常用模块介绍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8"/>
          </p:nvPr>
        </p:nvSpPr>
        <p:spPr>
          <a:xfrm>
            <a:off x="7161804" y="4214197"/>
            <a:ext cx="4783371" cy="332399"/>
          </a:xfrm>
        </p:spPr>
        <p:txBody>
          <a:bodyPr/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模块、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fs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模块、多进程模块、集群模块以及示例。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zh-CN" altLang="en-US" dirty="0" smtClean="0"/>
              <a:t>框架介绍及实际应用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21"/>
          </p:nvPr>
        </p:nvSpPr>
        <p:spPr>
          <a:xfrm>
            <a:off x="7161804" y="5776422"/>
            <a:ext cx="4783371" cy="332399"/>
          </a:xfrm>
        </p:spPr>
        <p:txBody>
          <a:bodyPr/>
          <a:lstStyle/>
          <a:p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各类框架简介以及对比、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Egg.js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示例以及基于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Egg.js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的并发、集群实例。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6576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3233291" cy="529569"/>
          </a:xfrm>
        </p:spPr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常用模块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集群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064469" y="1618594"/>
            <a:ext cx="45719" cy="448791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文本框 8"/>
          <p:cNvSpPr txBox="1"/>
          <p:nvPr/>
        </p:nvSpPr>
        <p:spPr>
          <a:xfrm>
            <a:off x="726061" y="2576181"/>
            <a:ext cx="4654905" cy="102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单个 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Node.js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实例运行在单个线程中。 为了充分利用多核系统，有时需要启用一组 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Node.js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进程去处理负载任务。</a:t>
            </a:r>
          </a:p>
          <a:p>
            <a:pPr lvl="0">
              <a:lnSpc>
                <a:spcPct val="130000"/>
              </a:lnSpc>
              <a:defRPr/>
            </a:pPr>
            <a:endParaRPr lang="zh-CN" altLang="en-US" sz="1200" dirty="0">
              <a:blipFill>
                <a:blip r:embed="rId2"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lvl="0">
              <a:lnSpc>
                <a:spcPct val="130000"/>
              </a:lnSpc>
              <a:defRPr/>
            </a:pP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cluster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模块可以创建共享服务器端口的子进程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latin typeface="微软雅黑" charset="0"/>
                <a:ea typeface="微软雅黑" charset="0"/>
                <a:cs typeface="+mn-cs"/>
              </a:rPr>
              <a:t>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10" name="Freeform 866"/>
          <p:cNvSpPr>
            <a:spLocks noEditPoints="1"/>
          </p:cNvSpPr>
          <p:nvPr/>
        </p:nvSpPr>
        <p:spPr bwMode="auto">
          <a:xfrm>
            <a:off x="6064469" y="887111"/>
            <a:ext cx="621347" cy="802187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685" y="1689298"/>
            <a:ext cx="5191125" cy="39433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26061" y="1689298"/>
            <a:ext cx="142646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cluster</a:t>
            </a:r>
            <a:endParaRPr lang="zh-CN" altLang="en-US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6400" y="3778352"/>
            <a:ext cx="1990725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86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 smtClean="0"/>
              <a:t>框架介绍以及实例应用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563024" y="3503635"/>
            <a:ext cx="4783371" cy="290977"/>
          </a:xfrm>
        </p:spPr>
        <p:txBody>
          <a:bodyPr/>
          <a:lstStyle/>
          <a:p>
            <a:r>
              <a:rPr lang="en-US" altLang="zh-CN" dirty="0" smtClean="0"/>
              <a:t>Express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koa</a:t>
            </a:r>
            <a:r>
              <a:rPr lang="zh-CN" altLang="en-US" dirty="0" smtClean="0"/>
              <a:t>、</a:t>
            </a:r>
            <a:r>
              <a:rPr lang="en-US" altLang="zh-CN" dirty="0" smtClean="0"/>
              <a:t>Egg</a:t>
            </a:r>
            <a:r>
              <a:rPr lang="zh-CN" altLang="en-US" dirty="0" smtClean="0"/>
              <a:t>以及</a:t>
            </a:r>
            <a:r>
              <a:rPr lang="en-US" altLang="zh-CN" dirty="0" smtClean="0"/>
              <a:t>Egg</a:t>
            </a:r>
            <a:r>
              <a:rPr lang="zh-CN" altLang="en-US" dirty="0" smtClean="0"/>
              <a:t>框架的实例应用。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580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3013835" cy="529569"/>
          </a:xfrm>
        </p:spPr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框架介绍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022733" y="1566926"/>
            <a:ext cx="10146535" cy="914400"/>
          </a:xfrm>
          <a:prstGeom prst="roundRect">
            <a:avLst/>
          </a:prstGeom>
          <a:solidFill>
            <a:schemeClr val="accent1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4" name="椭圆 3"/>
          <p:cNvSpPr/>
          <p:nvPr/>
        </p:nvSpPr>
        <p:spPr>
          <a:xfrm>
            <a:off x="9170367" y="1394990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  <a:uLnTx/>
                <a:uFillTx/>
              </a:rPr>
              <a:t>Express</a:t>
            </a:r>
            <a:endParaRPr kumimoji="1" lang="zh-CN" altLang="en-US" sz="14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  <a:uLnTx/>
              <a:uFillTx/>
            </a:endParaRPr>
          </a:p>
        </p:txBody>
      </p:sp>
      <p:sp>
        <p:nvSpPr>
          <p:cNvPr id="122" name="圆角矩形 121"/>
          <p:cNvSpPr/>
          <p:nvPr/>
        </p:nvSpPr>
        <p:spPr>
          <a:xfrm rot="10800000">
            <a:off x="1022733" y="3199206"/>
            <a:ext cx="10146535" cy="914400"/>
          </a:xfrm>
          <a:prstGeom prst="roundRect">
            <a:avLst/>
          </a:prstGeom>
          <a:solidFill>
            <a:schemeClr val="accent5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1763362" y="3027270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accent5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  <a:uLnTx/>
                <a:uFillTx/>
              </a:rPr>
              <a:t>koa</a:t>
            </a:r>
            <a:endParaRPr kumimoji="1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accent5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  <a:uLnTx/>
              <a:uFillTx/>
            </a:endParaRPr>
          </a:p>
        </p:txBody>
      </p:sp>
      <p:sp>
        <p:nvSpPr>
          <p:cNvPr id="125" name="圆角矩形 124"/>
          <p:cNvSpPr/>
          <p:nvPr/>
        </p:nvSpPr>
        <p:spPr>
          <a:xfrm>
            <a:off x="1022733" y="5074669"/>
            <a:ext cx="10146535" cy="914400"/>
          </a:xfrm>
          <a:prstGeom prst="roundRect">
            <a:avLst/>
          </a:prstGeom>
          <a:solidFill>
            <a:schemeClr val="accent3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9170365" y="4824498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  <a:uLnTx/>
                <a:uFillTx/>
              </a:rPr>
              <a:t>Egg</a:t>
            </a:r>
            <a:endParaRPr kumimoji="1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  <a:uLnTx/>
              <a:uFillTx/>
            </a:endParaRPr>
          </a:p>
        </p:txBody>
      </p:sp>
      <p:sp>
        <p:nvSpPr>
          <p:cNvPr id="133" name="文本框 8"/>
          <p:cNvSpPr txBox="1"/>
          <p:nvPr/>
        </p:nvSpPr>
        <p:spPr>
          <a:xfrm>
            <a:off x="3160002" y="3371141"/>
            <a:ext cx="696450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1200" dirty="0" err="1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koa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是比 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express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思想更先进的框架，是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express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原班人马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打造，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利用</a:t>
            </a:r>
            <a:r>
              <a:rPr lang="en-US" altLang="zh-CN" sz="1200" dirty="0" err="1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async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 await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的新语法特性，解决回调地狱的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问题，洋葱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中间件模式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，</a:t>
            </a:r>
            <a:r>
              <a:rPr lang="en-US" altLang="zh-CN" sz="1200" dirty="0" err="1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koa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把 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request, response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封装到了同一个上下文对象 </a:t>
            </a:r>
            <a:r>
              <a:rPr lang="en-US" altLang="zh-CN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content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135" name="文本框 8"/>
          <p:cNvSpPr txBox="1"/>
          <p:nvPr/>
        </p:nvSpPr>
        <p:spPr>
          <a:xfrm>
            <a:off x="1972680" y="5167402"/>
            <a:ext cx="696450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>
              <a:lnSpc>
                <a:spcPct val="130000"/>
              </a:lnSpc>
              <a:defRPr/>
            </a:pP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Egg.js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是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《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阿里旗下产品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》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基于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Node.js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和 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Koa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的一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个企业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级应用开发框架，它可以帮助开发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团队降低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开发和维护成本。</a:t>
            </a:r>
            <a:r>
              <a:rPr lang="en-US" altLang="zh-CN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Egg.js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奉行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『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约定优于配置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』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，具备提供基于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Egg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定制上层框架的能力、高度可扩展的插件机制、内置多进程管理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、性能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优异、框架稳定，测试覆盖率高、渐进式开发</a:t>
            </a:r>
            <a:r>
              <a:rPr lang="zh-CN" altLang="en-US" sz="1200" dirty="0" smtClean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、等特点。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  <p:sp>
        <p:nvSpPr>
          <p:cNvPr id="136" name="文本框 8"/>
          <p:cNvSpPr txBox="1"/>
          <p:nvPr/>
        </p:nvSpPr>
        <p:spPr>
          <a:xfrm>
            <a:off x="1972680" y="1753620"/>
            <a:ext cx="6964500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>
              <a:lnSpc>
                <a:spcPct val="130000"/>
              </a:lnSpc>
              <a:defRPr/>
            </a:pP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Express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不对 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Node.js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已有的特性进行二次抽象，只是在它之上扩展了 </a:t>
            </a:r>
            <a:r>
              <a:rPr lang="en-US" altLang="zh-CN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Web </a:t>
            </a:r>
            <a:r>
              <a: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应用所需的基本功能。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微软雅黑" charset="0"/>
              <a:ea typeface="微软雅黑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6852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Egg.js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实例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34" name="组 8"/>
          <p:cNvGrpSpPr/>
          <p:nvPr/>
        </p:nvGrpSpPr>
        <p:grpSpPr>
          <a:xfrm>
            <a:off x="0" y="1373240"/>
            <a:ext cx="12192000" cy="5102692"/>
            <a:chOff x="0" y="1482436"/>
            <a:chExt cx="12192000" cy="4317769"/>
          </a:xfrm>
        </p:grpSpPr>
        <p:sp>
          <p:nvSpPr>
            <p:cNvPr id="35" name="矩形 34"/>
            <p:cNvSpPr/>
            <p:nvPr/>
          </p:nvSpPr>
          <p:spPr>
            <a:xfrm>
              <a:off x="0" y="1482436"/>
              <a:ext cx="12192000" cy="418659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50000">
                  <a:schemeClr val="accent1">
                    <a:lumMod val="5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flipV="1">
              <a:off x="0" y="1594368"/>
              <a:ext cx="12192000" cy="4571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 flipV="1">
              <a:off x="0" y="5754486"/>
              <a:ext cx="12192000" cy="4571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" name="云形 3"/>
          <p:cNvSpPr/>
          <p:nvPr/>
        </p:nvSpPr>
        <p:spPr>
          <a:xfrm>
            <a:off x="3877056" y="2916936"/>
            <a:ext cx="4517136" cy="2386584"/>
          </a:xfrm>
          <a:prstGeom prst="clou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Egg.js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搭建演示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500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3782138" y="536129"/>
            <a:ext cx="4824905" cy="876300"/>
          </a:xfrm>
        </p:spPr>
        <p:txBody>
          <a:bodyPr/>
          <a:lstStyle/>
          <a:p>
            <a:r>
              <a:rPr lang="en-US" altLang="zh-CN" dirty="0"/>
              <a:t>THANK YOU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782138" y="1269026"/>
            <a:ext cx="4434226" cy="507831"/>
          </a:xfrm>
        </p:spPr>
        <p:txBody>
          <a:bodyPr/>
          <a:lstStyle/>
          <a:p>
            <a:r>
              <a:rPr lang="en-US" altLang="zh-CN" dirty="0"/>
              <a:t>FOR WATCHING</a:t>
            </a:r>
          </a:p>
        </p:txBody>
      </p:sp>
    </p:spTree>
    <p:extLst>
      <p:ext uri="{BB962C8B-B14F-4D97-AF65-F5344CB8AC3E}">
        <p14:creationId xmlns:p14="http://schemas.microsoft.com/office/powerpoint/2010/main" val="111796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4049557" y="2946692"/>
            <a:ext cx="1455272" cy="1089529"/>
          </a:xfrm>
        </p:spPr>
        <p:txBody>
          <a:bodyPr/>
          <a:lstStyle/>
          <a:p>
            <a:r>
              <a:rPr lang="en-US" altLang="zh-CN" dirty="0"/>
              <a:t>01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 smtClean="0"/>
              <a:t>Node.js</a:t>
            </a:r>
            <a:r>
              <a:rPr lang="zh-CN" altLang="en-US" dirty="0" smtClean="0"/>
              <a:t>简介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563024" y="3503635"/>
            <a:ext cx="4783371" cy="312393"/>
          </a:xfrm>
        </p:spPr>
        <p:txBody>
          <a:bodyPr/>
          <a:lstStyle/>
          <a:p>
            <a:r>
              <a:rPr lang="en-US" altLang="zh-CN" dirty="0" smtClean="0"/>
              <a:t>Node.js</a:t>
            </a:r>
            <a:r>
              <a:rPr lang="zh-CN" altLang="en-US" dirty="0" smtClean="0"/>
              <a:t>介绍、定位以及相对其它后台的语言的特性。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305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0" y="1618592"/>
            <a:ext cx="12192000" cy="5102692"/>
            <a:chOff x="0" y="1482436"/>
            <a:chExt cx="12192000" cy="4317769"/>
          </a:xfrm>
        </p:grpSpPr>
        <p:sp>
          <p:nvSpPr>
            <p:cNvPr id="6" name="矩形 5"/>
            <p:cNvSpPr/>
            <p:nvPr/>
          </p:nvSpPr>
          <p:spPr>
            <a:xfrm>
              <a:off x="0" y="1482436"/>
              <a:ext cx="12192000" cy="418659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50000">
                  <a:schemeClr val="accent1">
                    <a:lumMod val="5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flipV="1">
              <a:off x="0" y="1594368"/>
              <a:ext cx="12192000" cy="45719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flipV="1">
              <a:off x="0" y="5754486"/>
              <a:ext cx="12192000" cy="45719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3307749" cy="529569"/>
          </a:xfrm>
        </p:spPr>
        <p:txBody>
          <a:bodyPr/>
          <a:lstStyle/>
          <a:p>
            <a:r>
              <a:rPr kumimoji="1" lang="en-US" altLang="zh-CN" dirty="0" smtClean="0"/>
              <a:t>Node.js</a:t>
            </a:r>
            <a:r>
              <a:rPr kumimoji="1" lang="zh-CN" altLang="en-US" dirty="0" smtClean="0"/>
              <a:t>介绍以及定位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Freeform 866"/>
          <p:cNvSpPr>
            <a:spLocks noEditPoints="1"/>
          </p:cNvSpPr>
          <p:nvPr/>
        </p:nvSpPr>
        <p:spPr bwMode="auto">
          <a:xfrm>
            <a:off x="5626319" y="188723"/>
            <a:ext cx="469681" cy="606379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92708" y="3396353"/>
            <a:ext cx="796500" cy="105646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658603" y="2398535"/>
            <a:ext cx="5319136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Node.js 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是一个基于 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Chrome V8 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引擎的 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JavaScript 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运行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环境，底层采用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C++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实现 </a:t>
            </a:r>
            <a:endParaRPr lang="en-US" altLang="zh-CN" sz="1200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310" y="4796681"/>
            <a:ext cx="796500" cy="1056467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8306" y="1972852"/>
            <a:ext cx="1055363" cy="1026567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772832" y="3396353"/>
            <a:ext cx="796500" cy="105646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52955" y="3396353"/>
            <a:ext cx="796500" cy="105646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3133" y="4796681"/>
            <a:ext cx="796500" cy="1056467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1956" y="4796681"/>
            <a:ext cx="796500" cy="1056467"/>
          </a:xfrm>
          <a:prstGeom prst="rect">
            <a:avLst/>
          </a:prstGeom>
        </p:spPr>
      </p:pic>
      <p:sp>
        <p:nvSpPr>
          <p:cNvPr id="21" name="云形 20"/>
          <p:cNvSpPr/>
          <p:nvPr/>
        </p:nvSpPr>
        <p:spPr>
          <a:xfrm>
            <a:off x="3394768" y="2070208"/>
            <a:ext cx="1257712" cy="620741"/>
          </a:xfrm>
          <a:prstGeom prst="clou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前台服务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云形 21"/>
          <p:cNvSpPr/>
          <p:nvPr/>
        </p:nvSpPr>
        <p:spPr>
          <a:xfrm>
            <a:off x="3394768" y="3580223"/>
            <a:ext cx="1257712" cy="620741"/>
          </a:xfrm>
          <a:prstGeom prst="clou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后台服务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云形 22"/>
          <p:cNvSpPr/>
          <p:nvPr/>
        </p:nvSpPr>
        <p:spPr>
          <a:xfrm>
            <a:off x="3219959" y="5090239"/>
            <a:ext cx="1534921" cy="620741"/>
          </a:xfrm>
          <a:prstGeom prst="clou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数据库服务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39931" y="3245968"/>
            <a:ext cx="5207726" cy="1285451"/>
          </a:xfrm>
          <a:prstGeom prst="rect">
            <a:avLst/>
          </a:prstGeom>
          <a:noFill/>
          <a:ln>
            <a:solidFill>
              <a:schemeClr val="accent4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4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Node</a:t>
            </a:r>
            <a:r>
              <a:rPr lang="en-US" altLang="zh-CN" sz="4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altLang="zh-CN" sz="4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endParaRPr lang="zh-CN" altLang="en-US" sz="4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658603" y="5009357"/>
            <a:ext cx="5319136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Node.js 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使用了一个事件驱动、非阻塞式 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I/O 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的模型，使其轻量又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高效</a:t>
            </a:r>
            <a:endParaRPr lang="en-US" altLang="zh-CN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658603" y="3572212"/>
            <a:ext cx="4632960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Node.js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为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提供操作文件、创建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http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TCP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UDP</a:t>
            </a:r>
            <a:r>
              <a: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服务等</a:t>
            </a:r>
            <a:r>
              <a:rPr lang="zh-CN" altLang="en-US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接口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9121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5199251" cy="529569"/>
          </a:xfrm>
        </p:spPr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对系统瓶颈带来的解决方案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并发连接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12" y="1457325"/>
            <a:ext cx="6248400" cy="302895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9894" y="3047047"/>
            <a:ext cx="6962775" cy="3609975"/>
          </a:xfrm>
          <a:prstGeom prst="rect">
            <a:avLst/>
          </a:prstGeom>
        </p:spPr>
      </p:pic>
      <p:sp>
        <p:nvSpPr>
          <p:cNvPr id="8" name="云形标注 7"/>
          <p:cNvSpPr/>
          <p:nvPr/>
        </p:nvSpPr>
        <p:spPr>
          <a:xfrm>
            <a:off x="8295862" y="1421617"/>
            <a:ext cx="2201450" cy="612648"/>
          </a:xfrm>
          <a:prstGeom prst="cloudCallout">
            <a:avLst>
              <a:gd name="adj1" fmla="val -121833"/>
              <a:gd name="adj2" fmla="val 3862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系统线程模型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云形标注 8"/>
          <p:cNvSpPr/>
          <p:nvPr/>
        </p:nvSpPr>
        <p:spPr>
          <a:xfrm>
            <a:off x="1444752" y="5129784"/>
            <a:ext cx="2185416" cy="612648"/>
          </a:xfrm>
          <a:prstGeom prst="cloudCallout">
            <a:avLst>
              <a:gd name="adj1" fmla="val 109711"/>
              <a:gd name="adj2" fmla="val 6399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多线程、线程池模型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20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5199251" cy="529569"/>
          </a:xfrm>
        </p:spPr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对系统瓶颈带来的解决方案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并发连接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949" y="1550860"/>
            <a:ext cx="8664988" cy="4972050"/>
          </a:xfrm>
          <a:prstGeom prst="rect">
            <a:avLst/>
          </a:prstGeom>
        </p:spPr>
      </p:pic>
      <p:sp>
        <p:nvSpPr>
          <p:cNvPr id="3" name="云形标注 2"/>
          <p:cNvSpPr/>
          <p:nvPr/>
        </p:nvSpPr>
        <p:spPr>
          <a:xfrm>
            <a:off x="9756648" y="2139696"/>
            <a:ext cx="1984248" cy="612648"/>
          </a:xfrm>
          <a:prstGeom prst="cloudCallout">
            <a:avLst>
              <a:gd name="adj1" fmla="val -66455"/>
              <a:gd name="adj2" fmla="val 7444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异步、事件驱动模型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831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064469" y="1618594"/>
            <a:ext cx="45719" cy="448791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Freeform 866"/>
          <p:cNvSpPr>
            <a:spLocks noEditPoints="1"/>
          </p:cNvSpPr>
          <p:nvPr/>
        </p:nvSpPr>
        <p:spPr bwMode="auto">
          <a:xfrm>
            <a:off x="6064469" y="887111"/>
            <a:ext cx="621347" cy="802187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文本占位符 1"/>
          <p:cNvSpPr txBox="1">
            <a:spLocks/>
          </p:cNvSpPr>
          <p:nvPr/>
        </p:nvSpPr>
        <p:spPr>
          <a:xfrm>
            <a:off x="2163378" y="452914"/>
            <a:ext cx="5199251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blipFill>
                  <a:blip r:embed="rId3"/>
                  <a:stretch>
                    <a:fillRect/>
                  </a:stretch>
                </a:blip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对系统瓶颈带来的解决方案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-I/O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阻塞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3797" y="1618594"/>
            <a:ext cx="3589206" cy="421957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64090" y="1637644"/>
            <a:ext cx="3572134" cy="420052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2610770" y="6032151"/>
            <a:ext cx="715260" cy="3812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共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秒</a:t>
            </a:r>
            <a:endParaRPr lang="zh-CN" altLang="en-US" sz="16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848627" y="6032151"/>
            <a:ext cx="715260" cy="3812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共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秒</a:t>
            </a:r>
            <a:endParaRPr lang="zh-CN" altLang="en-US" sz="16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39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优缺点汇总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512882" y="1457363"/>
            <a:ext cx="1989983" cy="2418963"/>
            <a:chOff x="3999325" y="1450428"/>
            <a:chExt cx="1989983" cy="2418963"/>
          </a:xfrm>
        </p:grpSpPr>
        <p:grpSp>
          <p:nvGrpSpPr>
            <p:cNvPr id="28" name="组 27"/>
            <p:cNvGrpSpPr/>
            <p:nvPr/>
          </p:nvGrpSpPr>
          <p:grpSpPr>
            <a:xfrm>
              <a:off x="3999325" y="1450428"/>
              <a:ext cx="1989983" cy="2418963"/>
              <a:chOff x="1833870" y="1682392"/>
              <a:chExt cx="1989983" cy="2418963"/>
            </a:xfrm>
          </p:grpSpPr>
          <p:pic>
            <p:nvPicPr>
              <p:cNvPr id="67" name="图片 6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12" t="2065" r="8312" b="2065"/>
              <a:stretch>
                <a:fillRect/>
              </a:stretch>
            </p:blipFill>
            <p:spPr>
              <a:xfrm>
                <a:off x="1833870" y="1813178"/>
                <a:ext cx="1989983" cy="2288177"/>
              </a:xfrm>
              <a:custGeom>
                <a:avLst/>
                <a:gdLst>
                  <a:gd name="connsiteX0" fmla="*/ 1390083 w 2778130"/>
                  <a:gd name="connsiteY0" fmla="*/ 0 h 3194426"/>
                  <a:gd name="connsiteX1" fmla="*/ 2778130 w 2778130"/>
                  <a:gd name="connsiteY1" fmla="*/ 795236 h 3194426"/>
                  <a:gd name="connsiteX2" fmla="*/ 2772801 w 2778130"/>
                  <a:gd name="connsiteY2" fmla="*/ 2394938 h 3194426"/>
                  <a:gd name="connsiteX3" fmla="*/ 1388047 w 2778130"/>
                  <a:gd name="connsiteY3" fmla="*/ 3194426 h 3194426"/>
                  <a:gd name="connsiteX4" fmla="*/ 0 w 2778130"/>
                  <a:gd name="connsiteY4" fmla="*/ 2399190 h 3194426"/>
                  <a:gd name="connsiteX5" fmla="*/ 5329 w 2778130"/>
                  <a:gd name="connsiteY5" fmla="*/ 799488 h 319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78130" h="3194426">
                    <a:moveTo>
                      <a:pt x="1390083" y="0"/>
                    </a:moveTo>
                    <a:lnTo>
                      <a:pt x="2778130" y="795236"/>
                    </a:lnTo>
                    <a:lnTo>
                      <a:pt x="2772801" y="2394938"/>
                    </a:lnTo>
                    <a:lnTo>
                      <a:pt x="1388047" y="3194426"/>
                    </a:lnTo>
                    <a:lnTo>
                      <a:pt x="0" y="2399190"/>
                    </a:lnTo>
                    <a:lnTo>
                      <a:pt x="5329" y="799488"/>
                    </a:lnTo>
                    <a:close/>
                  </a:path>
                </a:pathLst>
              </a:custGeom>
              <a:noFill/>
              <a:ln w="57150">
                <a:solidFill>
                  <a:schemeClr val="bg1"/>
                </a:solidFill>
              </a:ln>
            </p:spPr>
          </p:pic>
          <p:sp>
            <p:nvSpPr>
              <p:cNvPr id="16" name="椭圆 15"/>
              <p:cNvSpPr/>
              <p:nvPr/>
            </p:nvSpPr>
            <p:spPr>
              <a:xfrm>
                <a:off x="3077531" y="1682392"/>
                <a:ext cx="746322" cy="746322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zh-CN" altLang="en-US" sz="2000" b="1" kern="0" dirty="0">
                    <a:solidFill>
                      <a:sysClr val="windowText" lastClr="000000"/>
                    </a:solidFill>
                  </a:rPr>
                  <a:t>优点</a:t>
                </a:r>
                <a:endParaRPr kumimoji="1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3" name="文本框 2"/>
            <p:cNvSpPr txBox="1"/>
            <p:nvPr/>
          </p:nvSpPr>
          <p:spPr>
            <a:xfrm>
              <a:off x="4332250" y="2399059"/>
              <a:ext cx="1324132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spcBef>
                  <a:spcPts val="600"/>
                </a:spcBef>
              </a:pPr>
              <a:r>
                <a:rPr lang="zh-CN" altLang="en-US" sz="28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高并发</a:t>
              </a:r>
              <a:endPara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824731" y="1537714"/>
            <a:ext cx="1989983" cy="2418963"/>
            <a:chOff x="6311174" y="1530779"/>
            <a:chExt cx="1989983" cy="2418963"/>
          </a:xfrm>
        </p:grpSpPr>
        <p:grpSp>
          <p:nvGrpSpPr>
            <p:cNvPr id="35" name="组 34"/>
            <p:cNvGrpSpPr/>
            <p:nvPr/>
          </p:nvGrpSpPr>
          <p:grpSpPr>
            <a:xfrm>
              <a:off x="6311174" y="1530779"/>
              <a:ext cx="1989983" cy="2418963"/>
              <a:chOff x="4072522" y="1682392"/>
              <a:chExt cx="1989983" cy="2418963"/>
            </a:xfrm>
          </p:grpSpPr>
          <p:pic>
            <p:nvPicPr>
              <p:cNvPr id="71" name="图片 70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12" t="2065" r="8312" b="2065"/>
              <a:stretch>
                <a:fillRect/>
              </a:stretch>
            </p:blipFill>
            <p:spPr>
              <a:xfrm>
                <a:off x="4072522" y="1813178"/>
                <a:ext cx="1989983" cy="2288177"/>
              </a:xfrm>
              <a:custGeom>
                <a:avLst/>
                <a:gdLst>
                  <a:gd name="connsiteX0" fmla="*/ 1390083 w 2778130"/>
                  <a:gd name="connsiteY0" fmla="*/ 0 h 3194426"/>
                  <a:gd name="connsiteX1" fmla="*/ 2778130 w 2778130"/>
                  <a:gd name="connsiteY1" fmla="*/ 795236 h 3194426"/>
                  <a:gd name="connsiteX2" fmla="*/ 2772801 w 2778130"/>
                  <a:gd name="connsiteY2" fmla="*/ 2394938 h 3194426"/>
                  <a:gd name="connsiteX3" fmla="*/ 1388047 w 2778130"/>
                  <a:gd name="connsiteY3" fmla="*/ 3194426 h 3194426"/>
                  <a:gd name="connsiteX4" fmla="*/ 0 w 2778130"/>
                  <a:gd name="connsiteY4" fmla="*/ 2399190 h 3194426"/>
                  <a:gd name="connsiteX5" fmla="*/ 5329 w 2778130"/>
                  <a:gd name="connsiteY5" fmla="*/ 799488 h 319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78130" h="3194426">
                    <a:moveTo>
                      <a:pt x="1390083" y="0"/>
                    </a:moveTo>
                    <a:lnTo>
                      <a:pt x="2778130" y="795236"/>
                    </a:lnTo>
                    <a:lnTo>
                      <a:pt x="2772801" y="2394938"/>
                    </a:lnTo>
                    <a:lnTo>
                      <a:pt x="1388047" y="3194426"/>
                    </a:lnTo>
                    <a:lnTo>
                      <a:pt x="0" y="2399190"/>
                    </a:lnTo>
                    <a:lnTo>
                      <a:pt x="5329" y="799488"/>
                    </a:lnTo>
                    <a:close/>
                  </a:path>
                </a:pathLst>
              </a:custGeom>
              <a:noFill/>
              <a:ln w="57150">
                <a:solidFill>
                  <a:schemeClr val="bg1"/>
                </a:solidFill>
              </a:ln>
            </p:spPr>
          </p:pic>
          <p:sp>
            <p:nvSpPr>
              <p:cNvPr id="72" name="椭圆 71"/>
              <p:cNvSpPr/>
              <p:nvPr/>
            </p:nvSpPr>
            <p:spPr>
              <a:xfrm>
                <a:off x="5316183" y="1682392"/>
                <a:ext cx="746322" cy="746322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zh-CN" altLang="en-US" sz="2000" b="1" kern="0" noProof="0" dirty="0">
                    <a:solidFill>
                      <a:sysClr val="windowText" lastClr="000000"/>
                    </a:solidFill>
                  </a:rPr>
                  <a:t>优点</a:t>
                </a:r>
                <a:endParaRPr kumimoji="1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6599309" y="2429488"/>
              <a:ext cx="1494061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spcBef>
                  <a:spcPts val="600"/>
                </a:spcBef>
              </a:pPr>
              <a:r>
                <a:rPr lang="en-US" altLang="zh-CN" sz="28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I/O</a:t>
              </a:r>
              <a:r>
                <a:rPr lang="zh-CN" altLang="en-US" sz="28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密集</a:t>
              </a:r>
              <a:endPara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604087" y="3630433"/>
            <a:ext cx="1989983" cy="2288177"/>
            <a:chOff x="5090530" y="3623498"/>
            <a:chExt cx="1989983" cy="2288177"/>
          </a:xfrm>
        </p:grpSpPr>
        <p:pic>
          <p:nvPicPr>
            <p:cNvPr id="91" name="图片 9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12" t="2065" r="8312" b="2065"/>
            <a:stretch>
              <a:fillRect/>
            </a:stretch>
          </p:blipFill>
          <p:spPr>
            <a:xfrm>
              <a:off x="5090530" y="3623498"/>
              <a:ext cx="1989983" cy="2288177"/>
            </a:xfrm>
            <a:custGeom>
              <a:avLst/>
              <a:gdLst>
                <a:gd name="connsiteX0" fmla="*/ 1390083 w 2778130"/>
                <a:gd name="connsiteY0" fmla="*/ 0 h 3194426"/>
                <a:gd name="connsiteX1" fmla="*/ 2778130 w 2778130"/>
                <a:gd name="connsiteY1" fmla="*/ 795236 h 3194426"/>
                <a:gd name="connsiteX2" fmla="*/ 2772801 w 2778130"/>
                <a:gd name="connsiteY2" fmla="*/ 2394938 h 3194426"/>
                <a:gd name="connsiteX3" fmla="*/ 1388047 w 2778130"/>
                <a:gd name="connsiteY3" fmla="*/ 3194426 h 3194426"/>
                <a:gd name="connsiteX4" fmla="*/ 0 w 2778130"/>
                <a:gd name="connsiteY4" fmla="*/ 2399190 h 3194426"/>
                <a:gd name="connsiteX5" fmla="*/ 5329 w 2778130"/>
                <a:gd name="connsiteY5" fmla="*/ 799488 h 319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78130" h="3194426">
                  <a:moveTo>
                    <a:pt x="1390083" y="0"/>
                  </a:moveTo>
                  <a:lnTo>
                    <a:pt x="2778130" y="795236"/>
                  </a:lnTo>
                  <a:lnTo>
                    <a:pt x="2772801" y="2394938"/>
                  </a:lnTo>
                  <a:lnTo>
                    <a:pt x="1388047" y="3194426"/>
                  </a:lnTo>
                  <a:lnTo>
                    <a:pt x="0" y="2399190"/>
                  </a:lnTo>
                  <a:lnTo>
                    <a:pt x="5329" y="799488"/>
                  </a:lnTo>
                  <a:close/>
                </a:path>
              </a:pathLst>
            </a:custGeom>
            <a:noFill/>
            <a:ln w="57150">
              <a:solidFill>
                <a:schemeClr val="bg1"/>
              </a:solidFill>
            </a:ln>
          </p:spPr>
        </p:pic>
        <p:sp>
          <p:nvSpPr>
            <p:cNvPr id="4" name="文本框 3"/>
            <p:cNvSpPr txBox="1"/>
            <p:nvPr/>
          </p:nvSpPr>
          <p:spPr>
            <a:xfrm>
              <a:off x="5220540" y="4198414"/>
              <a:ext cx="1729961" cy="112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  <a:spcBef>
                  <a:spcPts val="600"/>
                </a:spcBef>
              </a:pPr>
              <a:r>
                <a:rPr lang="zh-CN" altLang="en-US" sz="24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不适合</a:t>
              </a:r>
              <a:r>
                <a:rPr lang="en-US" altLang="zh-CN" sz="24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CPU</a:t>
              </a:r>
            </a:p>
            <a:p>
              <a:pPr>
                <a:lnSpc>
                  <a:spcPct val="130000"/>
                </a:lnSpc>
                <a:spcBef>
                  <a:spcPts val="600"/>
                </a:spcBef>
              </a:pPr>
              <a:r>
                <a:rPr lang="zh-CN" altLang="en-US" sz="24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密集</a:t>
              </a:r>
              <a:endPara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001594" y="3630433"/>
            <a:ext cx="1989983" cy="2384750"/>
            <a:chOff x="7488037" y="3785890"/>
            <a:chExt cx="1989983" cy="2384750"/>
          </a:xfrm>
        </p:grpSpPr>
        <p:grpSp>
          <p:nvGrpSpPr>
            <p:cNvPr id="93" name="组 92"/>
            <p:cNvGrpSpPr/>
            <p:nvPr/>
          </p:nvGrpSpPr>
          <p:grpSpPr>
            <a:xfrm>
              <a:off x="7488037" y="3785890"/>
              <a:ext cx="1989983" cy="2384750"/>
              <a:chOff x="1766305" y="1655141"/>
              <a:chExt cx="2376203" cy="2847587"/>
            </a:xfrm>
          </p:grpSpPr>
          <p:pic>
            <p:nvPicPr>
              <p:cNvPr id="94" name="图片 9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12" t="2065" r="8312" b="2065"/>
              <a:stretch>
                <a:fillRect/>
              </a:stretch>
            </p:blipFill>
            <p:spPr>
              <a:xfrm>
                <a:off x="1766305" y="1655141"/>
                <a:ext cx="2376203" cy="2732271"/>
              </a:xfrm>
              <a:custGeom>
                <a:avLst/>
                <a:gdLst>
                  <a:gd name="connsiteX0" fmla="*/ 1390083 w 2778130"/>
                  <a:gd name="connsiteY0" fmla="*/ 0 h 3194426"/>
                  <a:gd name="connsiteX1" fmla="*/ 2778130 w 2778130"/>
                  <a:gd name="connsiteY1" fmla="*/ 795236 h 3194426"/>
                  <a:gd name="connsiteX2" fmla="*/ 2772801 w 2778130"/>
                  <a:gd name="connsiteY2" fmla="*/ 2394938 h 3194426"/>
                  <a:gd name="connsiteX3" fmla="*/ 1388047 w 2778130"/>
                  <a:gd name="connsiteY3" fmla="*/ 3194426 h 3194426"/>
                  <a:gd name="connsiteX4" fmla="*/ 0 w 2778130"/>
                  <a:gd name="connsiteY4" fmla="*/ 2399190 h 3194426"/>
                  <a:gd name="connsiteX5" fmla="*/ 5329 w 2778130"/>
                  <a:gd name="connsiteY5" fmla="*/ 799488 h 319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78130" h="3194426">
                    <a:moveTo>
                      <a:pt x="1390083" y="0"/>
                    </a:moveTo>
                    <a:lnTo>
                      <a:pt x="2778130" y="795236"/>
                    </a:lnTo>
                    <a:lnTo>
                      <a:pt x="2772801" y="2394938"/>
                    </a:lnTo>
                    <a:lnTo>
                      <a:pt x="1388047" y="3194426"/>
                    </a:lnTo>
                    <a:lnTo>
                      <a:pt x="0" y="2399190"/>
                    </a:lnTo>
                    <a:lnTo>
                      <a:pt x="5329" y="799488"/>
                    </a:lnTo>
                    <a:close/>
                  </a:path>
                </a:pathLst>
              </a:custGeom>
              <a:noFill/>
              <a:ln w="57150">
                <a:solidFill>
                  <a:schemeClr val="bg1"/>
                </a:solidFill>
              </a:ln>
            </p:spPr>
          </p:pic>
          <p:sp>
            <p:nvSpPr>
              <p:cNvPr id="95" name="椭圆 94"/>
              <p:cNvSpPr/>
              <p:nvPr/>
            </p:nvSpPr>
            <p:spPr>
              <a:xfrm>
                <a:off x="3251338" y="3611558"/>
                <a:ext cx="891170" cy="89117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zh-CN" altLang="en-US" sz="2000" b="1" kern="0" dirty="0">
                    <a:solidFill>
                      <a:sysClr val="windowText" lastClr="000000"/>
                    </a:solidFill>
                  </a:rPr>
                  <a:t>缺点</a:t>
                </a:r>
                <a:endParaRPr kumimoji="1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7844940" y="4406929"/>
              <a:ext cx="1440653" cy="10057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spcBef>
                  <a:spcPts val="600"/>
                </a:spcBef>
              </a:pPr>
              <a:r>
                <a:rPr lang="zh-CN" altLang="en-US" sz="24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不能充分利用</a:t>
              </a:r>
              <a:r>
                <a:rPr lang="en-US" altLang="zh-CN" sz="24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CPU</a:t>
              </a:r>
              <a:endPara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178457" y="1457363"/>
            <a:ext cx="2117999" cy="2499314"/>
            <a:chOff x="8664900" y="1450428"/>
            <a:chExt cx="2117999" cy="2499314"/>
          </a:xfrm>
        </p:grpSpPr>
        <p:grpSp>
          <p:nvGrpSpPr>
            <p:cNvPr id="29" name="组 89"/>
            <p:cNvGrpSpPr/>
            <p:nvPr/>
          </p:nvGrpSpPr>
          <p:grpSpPr>
            <a:xfrm>
              <a:off x="8664900" y="1450428"/>
              <a:ext cx="2117999" cy="2499314"/>
              <a:chOff x="1766305" y="1403026"/>
              <a:chExt cx="2529065" cy="2984386"/>
            </a:xfrm>
          </p:grpSpPr>
          <p:pic>
            <p:nvPicPr>
              <p:cNvPr id="30" name="图片 2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12" t="2065" r="8312" b="2065"/>
              <a:stretch>
                <a:fillRect/>
              </a:stretch>
            </p:blipFill>
            <p:spPr>
              <a:xfrm>
                <a:off x="1766305" y="1655141"/>
                <a:ext cx="2376203" cy="2732271"/>
              </a:xfrm>
              <a:custGeom>
                <a:avLst/>
                <a:gdLst>
                  <a:gd name="connsiteX0" fmla="*/ 1390083 w 2778130"/>
                  <a:gd name="connsiteY0" fmla="*/ 0 h 3194426"/>
                  <a:gd name="connsiteX1" fmla="*/ 2778130 w 2778130"/>
                  <a:gd name="connsiteY1" fmla="*/ 795236 h 3194426"/>
                  <a:gd name="connsiteX2" fmla="*/ 2772801 w 2778130"/>
                  <a:gd name="connsiteY2" fmla="*/ 2394938 h 3194426"/>
                  <a:gd name="connsiteX3" fmla="*/ 1388047 w 2778130"/>
                  <a:gd name="connsiteY3" fmla="*/ 3194426 h 3194426"/>
                  <a:gd name="connsiteX4" fmla="*/ 0 w 2778130"/>
                  <a:gd name="connsiteY4" fmla="*/ 2399190 h 3194426"/>
                  <a:gd name="connsiteX5" fmla="*/ 5329 w 2778130"/>
                  <a:gd name="connsiteY5" fmla="*/ 799488 h 319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78130" h="3194426">
                    <a:moveTo>
                      <a:pt x="1390083" y="0"/>
                    </a:moveTo>
                    <a:lnTo>
                      <a:pt x="2778130" y="795236"/>
                    </a:lnTo>
                    <a:lnTo>
                      <a:pt x="2772801" y="2394938"/>
                    </a:lnTo>
                    <a:lnTo>
                      <a:pt x="1388047" y="3194426"/>
                    </a:lnTo>
                    <a:lnTo>
                      <a:pt x="0" y="2399190"/>
                    </a:lnTo>
                    <a:lnTo>
                      <a:pt x="5329" y="799488"/>
                    </a:lnTo>
                    <a:close/>
                  </a:path>
                </a:pathLst>
              </a:custGeom>
              <a:noFill/>
              <a:ln w="57150">
                <a:solidFill>
                  <a:schemeClr val="bg1"/>
                </a:solidFill>
              </a:ln>
            </p:spPr>
          </p:pic>
          <p:sp>
            <p:nvSpPr>
              <p:cNvPr id="31" name="椭圆 30"/>
              <p:cNvSpPr/>
              <p:nvPr/>
            </p:nvSpPr>
            <p:spPr>
              <a:xfrm>
                <a:off x="3404200" y="1403026"/>
                <a:ext cx="891170" cy="89117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zh-CN" altLang="en-US" sz="2000" b="1" kern="0" dirty="0">
                    <a:solidFill>
                      <a:sysClr val="windowText" lastClr="000000"/>
                    </a:solidFill>
                  </a:rPr>
                  <a:t>优点</a:t>
                </a:r>
                <a:endParaRPr kumimoji="1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8998775" y="2311314"/>
              <a:ext cx="1500660" cy="10057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spcBef>
                  <a:spcPts val="600"/>
                </a:spcBef>
              </a:pPr>
              <a:r>
                <a:rPr lang="zh-CN" altLang="en-US" sz="24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开源组件库丰富</a:t>
              </a:r>
              <a:endPara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39" name="椭圆 38"/>
          <p:cNvSpPr/>
          <p:nvPr/>
        </p:nvSpPr>
        <p:spPr>
          <a:xfrm>
            <a:off x="4782742" y="5210400"/>
            <a:ext cx="746322" cy="746322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b="1" kern="0" dirty="0">
                <a:solidFill>
                  <a:sysClr val="windowText" lastClr="000000"/>
                </a:solidFill>
              </a:rPr>
              <a:t>缺点</a:t>
            </a:r>
            <a:endParaRPr kumimoji="1" lang="zh-CN" altLang="en-US" sz="20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云形标注 11"/>
          <p:cNvSpPr/>
          <p:nvPr/>
        </p:nvSpPr>
        <p:spPr>
          <a:xfrm>
            <a:off x="1172802" y="5502558"/>
            <a:ext cx="1856232" cy="832104"/>
          </a:xfrm>
          <a:prstGeom prst="cloudCallout">
            <a:avLst>
              <a:gd name="adj1" fmla="val 78295"/>
              <a:gd name="adj2" fmla="val -629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分解多个小任务、编写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C/C++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扩展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云形标注 40"/>
          <p:cNvSpPr/>
          <p:nvPr/>
        </p:nvSpPr>
        <p:spPr>
          <a:xfrm>
            <a:off x="8399101" y="5500989"/>
            <a:ext cx="1856232" cy="832104"/>
          </a:xfrm>
          <a:prstGeom prst="cloudCallout">
            <a:avLst>
              <a:gd name="adj1" fmla="val -67518"/>
              <a:gd name="adj2" fmla="val -6408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子进程以及集群模块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552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525" y="491913"/>
            <a:ext cx="4422011" cy="529569"/>
          </a:xfrm>
        </p:spPr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与其它后台对比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斐波那契数列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1179577" y="1279779"/>
            <a:ext cx="9766362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53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82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009FB1"/>
      </a:accent1>
      <a:accent2>
        <a:srgbClr val="9FD9DE"/>
      </a:accent2>
      <a:accent3>
        <a:srgbClr val="0C3553"/>
      </a:accent3>
      <a:accent4>
        <a:srgbClr val="FFCC00"/>
      </a:accent4>
      <a:accent5>
        <a:srgbClr val="FF8900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5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红橙色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2652</TotalTime>
  <Words>1815</Words>
  <Application>Microsoft Office PowerPoint</Application>
  <PresentationFormat>宽屏</PresentationFormat>
  <Paragraphs>174</Paragraphs>
  <Slides>24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宋体</vt:lpstr>
      <vt:lpstr>微软雅黑</vt:lpstr>
      <vt:lpstr>微软雅黑</vt:lpstr>
      <vt:lpstr>Arial</vt:lpstr>
      <vt:lpstr>Calibri</vt:lpstr>
      <vt:lpstr>Century Gothic</vt:lpstr>
      <vt:lpstr>Segoe UI Light</vt:lpstr>
      <vt:lpstr>Times New Roman</vt:lpstr>
      <vt:lpstr>Wingdings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Liu Mr</cp:lastModifiedBy>
  <cp:revision>132</cp:revision>
  <dcterms:created xsi:type="dcterms:W3CDTF">2015-08-18T02:51:41Z</dcterms:created>
  <dcterms:modified xsi:type="dcterms:W3CDTF">2019-01-21T07:38:27Z</dcterms:modified>
  <cp:category/>
</cp:coreProperties>
</file>

<file path=docProps/thumbnail.jpeg>
</file>